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74" r:id="rId4"/>
    <p:sldId id="275" r:id="rId5"/>
    <p:sldId id="258" r:id="rId6"/>
    <p:sldId id="270" r:id="rId7"/>
    <p:sldId id="271" r:id="rId8"/>
    <p:sldId id="272" r:id="rId9"/>
    <p:sldId id="260" r:id="rId10"/>
    <p:sldId id="259" r:id="rId11"/>
    <p:sldId id="257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r>
              <a:rPr lang="fr-FR" dirty="0" err="1" smtClean="0"/>
              <a:t>Preparing</a:t>
            </a:r>
            <a:r>
              <a:rPr lang="fr-FR" dirty="0" smtClean="0"/>
              <a:t> for </a:t>
            </a:r>
            <a:r>
              <a:rPr lang="fr-FR" dirty="0" err="1" smtClean="0"/>
              <a:t>my</a:t>
            </a:r>
            <a:r>
              <a:rPr lang="fr-FR" dirty="0" smtClean="0"/>
              <a:t> </a:t>
            </a:r>
            <a:r>
              <a:rPr lang="fr-FR" dirty="0" err="1" smtClean="0"/>
              <a:t>career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Pr. </a:t>
            </a:r>
            <a:r>
              <a:rPr lang="fr-FR" dirty="0" err="1" smtClean="0"/>
              <a:t>Lamiae</a:t>
            </a:r>
            <a:r>
              <a:rPr lang="fr-FR" dirty="0" smtClean="0"/>
              <a:t> AZZOUZI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842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00" y="2160588"/>
            <a:ext cx="3881437" cy="3881437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50" y="247650"/>
            <a:ext cx="6362700" cy="63627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85" y="-477982"/>
            <a:ext cx="11836669" cy="760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5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-145472"/>
            <a:ext cx="11388436" cy="7003472"/>
          </a:xfrm>
        </p:spPr>
      </p:pic>
    </p:spTree>
    <p:extLst>
      <p:ext uri="{BB962C8B-B14F-4D97-AF65-F5344CB8AC3E}">
        <p14:creationId xmlns:p14="http://schemas.microsoft.com/office/powerpoint/2010/main" val="77587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0"/>
            <a:ext cx="12219709" cy="6858000"/>
          </a:xfrm>
        </p:spPr>
      </p:pic>
    </p:spTree>
    <p:extLst>
      <p:ext uri="{BB962C8B-B14F-4D97-AF65-F5344CB8AC3E}">
        <p14:creationId xmlns:p14="http://schemas.microsoft.com/office/powerpoint/2010/main" val="343436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154891" cy="7294418"/>
          </a:xfrm>
        </p:spPr>
      </p:pic>
    </p:spTree>
    <p:extLst>
      <p:ext uri="{BB962C8B-B14F-4D97-AF65-F5344CB8AC3E}">
        <p14:creationId xmlns:p14="http://schemas.microsoft.com/office/powerpoint/2010/main" val="43123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162" y="-145473"/>
            <a:ext cx="12760036" cy="7211291"/>
          </a:xfrm>
        </p:spPr>
      </p:pic>
    </p:spTree>
    <p:extLst>
      <p:ext uri="{BB962C8B-B14F-4D97-AF65-F5344CB8AC3E}">
        <p14:creationId xmlns:p14="http://schemas.microsoft.com/office/powerpoint/2010/main" val="375594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0" y="0"/>
            <a:ext cx="15690273" cy="7938655"/>
          </a:xfrm>
        </p:spPr>
      </p:pic>
    </p:spTree>
    <p:extLst>
      <p:ext uri="{BB962C8B-B14F-4D97-AF65-F5344CB8AC3E}">
        <p14:creationId xmlns:p14="http://schemas.microsoft.com/office/powerpoint/2010/main" val="73235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855" y="-228600"/>
            <a:ext cx="12586855" cy="8437418"/>
          </a:xfrm>
        </p:spPr>
      </p:pic>
    </p:spTree>
    <p:extLst>
      <p:ext uri="{BB962C8B-B14F-4D97-AF65-F5344CB8AC3E}">
        <p14:creationId xmlns:p14="http://schemas.microsoft.com/office/powerpoint/2010/main" val="373088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0"/>
            <a:ext cx="12192000" cy="7938655"/>
          </a:xfrm>
        </p:spPr>
      </p:pic>
    </p:spTree>
    <p:extLst>
      <p:ext uri="{BB962C8B-B14F-4D97-AF65-F5344CB8AC3E}">
        <p14:creationId xmlns:p14="http://schemas.microsoft.com/office/powerpoint/2010/main" val="30214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945" y="-166255"/>
            <a:ext cx="14193981" cy="7813963"/>
          </a:xfrm>
        </p:spPr>
      </p:pic>
    </p:spTree>
    <p:extLst>
      <p:ext uri="{BB962C8B-B14F-4D97-AF65-F5344CB8AC3E}">
        <p14:creationId xmlns:p14="http://schemas.microsoft.com/office/powerpoint/2010/main" val="138223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7526" y="-457200"/>
            <a:ext cx="15108382" cy="8562109"/>
          </a:xfrm>
        </p:spPr>
      </p:pic>
    </p:spTree>
    <p:extLst>
      <p:ext uri="{BB962C8B-B14F-4D97-AF65-F5344CB8AC3E}">
        <p14:creationId xmlns:p14="http://schemas.microsoft.com/office/powerpoint/2010/main" val="1707516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/>
              <a:t> cover letter</a:t>
            </a:r>
            <a:r>
              <a:rPr lang="en-US" dirty="0"/>
              <a:t/>
            </a:r>
            <a:br>
              <a:rPr lang="en-US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Subject: motivation letter for my registration at the university of …… .. training</a:t>
            </a:r>
            <a:r>
              <a:rPr lang="en-US" dirty="0" smtClean="0"/>
              <a:t>…? POSITION </a:t>
            </a:r>
            <a:r>
              <a:rPr lang="en-US" dirty="0"/>
              <a:t>...</a:t>
            </a:r>
          </a:p>
          <a:p>
            <a:r>
              <a:rPr lang="en-US" dirty="0" smtClean="0"/>
              <a:t>Dear 	Sir or Madam/ Mr./Mrs. </a:t>
            </a:r>
            <a:r>
              <a:rPr lang="en-US" dirty="0" err="1" smtClean="0"/>
              <a:t>Dupont</a:t>
            </a:r>
            <a:r>
              <a:rPr lang="en-US" dirty="0" smtClean="0"/>
              <a:t> / HR manager,</a:t>
            </a:r>
            <a:endParaRPr lang="en-US" dirty="0"/>
          </a:p>
          <a:p>
            <a:r>
              <a:rPr lang="en-US" dirty="0"/>
              <a:t>Currently in …… .. (current training, or diploma obtained), I wish to orient myself towards the training and professions of …… (the name of the profession: ex IT) ……… by integrating your establishment very recognized in this field and which offers training… .. (the name of training).</a:t>
            </a:r>
          </a:p>
          <a:p>
            <a:r>
              <a:rPr lang="en-US" dirty="0"/>
              <a:t>Passionate ……. (the field you want to do, add if you have experience in the field) ……… I like these various disciplines to which I try to forge links and towards which I would like to orient myself professionally.</a:t>
            </a:r>
          </a:p>
          <a:p>
            <a:r>
              <a:rPr lang="en-US" dirty="0"/>
              <a:t>I have done …… .cite the projects you have done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284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382" y="0"/>
            <a:ext cx="14713527" cy="8894618"/>
          </a:xfrm>
        </p:spPr>
      </p:pic>
    </p:spTree>
    <p:extLst>
      <p:ext uri="{BB962C8B-B14F-4D97-AF65-F5344CB8AC3E}">
        <p14:creationId xmlns:p14="http://schemas.microsoft.com/office/powerpoint/2010/main" val="3828500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UP to </a:t>
            </a:r>
            <a:r>
              <a:rPr lang="fr-FR" dirty="0" err="1" smtClean="0"/>
              <a:t>you</a:t>
            </a:r>
            <a:r>
              <a:rPr lang="fr-FR" dirty="0" smtClean="0"/>
              <a:t> 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Write</a:t>
            </a:r>
            <a:r>
              <a:rPr lang="fr-FR" dirty="0" smtClean="0"/>
              <a:t> a </a:t>
            </a:r>
            <a:r>
              <a:rPr lang="fr-FR" dirty="0" err="1" smtClean="0"/>
              <a:t>cover</a:t>
            </a:r>
            <a:r>
              <a:rPr lang="fr-FR" dirty="0" smtClean="0"/>
              <a:t> </a:t>
            </a:r>
            <a:r>
              <a:rPr lang="fr-FR" dirty="0" err="1" smtClean="0"/>
              <a:t>letter</a:t>
            </a:r>
            <a:endParaRPr lang="fr-FR" dirty="0" smtClean="0"/>
          </a:p>
          <a:p>
            <a:r>
              <a:rPr lang="fr-FR" dirty="0" err="1" smtClean="0"/>
              <a:t>Write</a:t>
            </a:r>
            <a:r>
              <a:rPr lang="fr-FR" dirty="0" smtClean="0"/>
              <a:t> a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own</a:t>
            </a:r>
            <a:r>
              <a:rPr lang="fr-FR" dirty="0" smtClean="0"/>
              <a:t> CV</a:t>
            </a:r>
          </a:p>
          <a:p>
            <a:r>
              <a:rPr lang="fr-FR" dirty="0" err="1" smtClean="0"/>
              <a:t>Describe</a:t>
            </a:r>
            <a:r>
              <a:rPr lang="fr-FR" dirty="0" smtClean="0"/>
              <a:t> </a:t>
            </a:r>
            <a:r>
              <a:rPr lang="fr-FR" dirty="0" err="1" smtClean="0"/>
              <a:t>yourself</a:t>
            </a:r>
            <a:endParaRPr lang="fr-FR" dirty="0" smtClean="0"/>
          </a:p>
          <a:p>
            <a:r>
              <a:rPr lang="fr-FR" dirty="0" err="1" smtClean="0"/>
              <a:t>Describe</a:t>
            </a:r>
            <a:r>
              <a:rPr lang="fr-FR" dirty="0" smtClean="0"/>
              <a:t> </a:t>
            </a:r>
            <a:r>
              <a:rPr lang="fr-FR" dirty="0" err="1" smtClean="0"/>
              <a:t>your</a:t>
            </a:r>
            <a:r>
              <a:rPr lang="fr-FR" dirty="0" smtClean="0"/>
              <a:t> profile</a:t>
            </a:r>
          </a:p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shoud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know about </a:t>
            </a:r>
            <a:r>
              <a:rPr lang="fr-FR" dirty="0" err="1" smtClean="0"/>
              <a:t>you</a:t>
            </a:r>
            <a:r>
              <a:rPr lang="fr-FR" dirty="0" smtClean="0"/>
              <a:t> ?</a:t>
            </a:r>
          </a:p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hire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?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2691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  <a:scene3d>
            <a:camera prst="isometricOffAxis1Right"/>
            <a:lightRig rig="threePt" dir="t"/>
          </a:scene3d>
        </p:spPr>
        <p:txBody>
          <a:bodyPr>
            <a:normAutofit/>
          </a:bodyPr>
          <a:lstStyle/>
          <a:p>
            <a:r>
              <a:rPr lang="fr-FR" sz="9600" dirty="0" err="1" smtClean="0"/>
              <a:t>Thank</a:t>
            </a:r>
            <a:r>
              <a:rPr lang="fr-FR" sz="9600" dirty="0" smtClean="0"/>
              <a:t> </a:t>
            </a:r>
            <a:r>
              <a:rPr lang="fr-FR" sz="9600" dirty="0" err="1" smtClean="0"/>
              <a:t>you</a:t>
            </a:r>
            <a:endParaRPr lang="fr-FR" sz="9600" dirty="0"/>
          </a:p>
        </p:txBody>
      </p:sp>
    </p:spTree>
    <p:extLst>
      <p:ext uri="{BB962C8B-B14F-4D97-AF65-F5344CB8AC3E}">
        <p14:creationId xmlns:p14="http://schemas.microsoft.com/office/powerpoint/2010/main" val="2857401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Through my various experiences and meetings, I would like to make a concrete commitment, after my training, </a:t>
            </a:r>
            <a:r>
              <a:rPr lang="en-US" dirty="0" smtClean="0"/>
              <a:t>in </a:t>
            </a:r>
            <a:r>
              <a:rPr lang="en-US" dirty="0"/>
              <a:t>the profession of ………… (the job you want to do in the future) ……. To become a professional.</a:t>
            </a:r>
            <a:endParaRPr lang="fr-FR" dirty="0"/>
          </a:p>
          <a:p>
            <a:r>
              <a:rPr lang="en-US" dirty="0"/>
              <a:t>I got to know your establishment thanks to its reputation with the professionals I worked with during my career research. Also on social media platforms I was able to discuss with teachers, former students ... who advised me to register with your establishment and especially this ............ (the name of the training: master or license ) ……., Well known for the quality of its training, particularly in the field of …… .. </a:t>
            </a:r>
            <a:r>
              <a:rPr lang="fr-FR" dirty="0"/>
              <a:t>(the </a:t>
            </a:r>
            <a:r>
              <a:rPr lang="fr-FR" dirty="0" err="1"/>
              <a:t>name</a:t>
            </a:r>
            <a:r>
              <a:rPr lang="fr-FR" dirty="0"/>
              <a:t> of the </a:t>
            </a:r>
            <a:r>
              <a:rPr lang="fr-FR" dirty="0" err="1"/>
              <a:t>targeted</a:t>
            </a:r>
            <a:r>
              <a:rPr lang="fr-FR" dirty="0"/>
              <a:t> </a:t>
            </a:r>
            <a:r>
              <a:rPr lang="fr-FR" dirty="0" err="1"/>
              <a:t>field</a:t>
            </a:r>
            <a:r>
              <a:rPr lang="fr-FR" dirty="0"/>
              <a:t>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52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motivated, I am determined to train myself quickly in this field, being also very curious to be able to show in competence.</a:t>
            </a:r>
            <a:endParaRPr lang="fr-FR" dirty="0"/>
          </a:p>
          <a:p>
            <a:r>
              <a:rPr lang="en-US" dirty="0"/>
              <a:t>I hope I have convinced you of my motivation. I remain available to answer any further questions.</a:t>
            </a:r>
            <a:endParaRPr lang="fr-FR" dirty="0"/>
          </a:p>
          <a:p>
            <a:r>
              <a:rPr lang="en-US" dirty="0"/>
              <a:t>Please believe, Sir, Madam, in the expression of my most respectful greetings.</a:t>
            </a:r>
            <a:endParaRPr lang="fr-FR" dirty="0"/>
          </a:p>
          <a:p>
            <a:r>
              <a:rPr lang="en-US" dirty="0"/>
              <a:t> </a:t>
            </a:r>
            <a:r>
              <a:rPr lang="en-US" dirty="0" smtClean="0"/>
              <a:t>Best regards,</a:t>
            </a:r>
          </a:p>
          <a:p>
            <a:r>
              <a:rPr lang="en-US" dirty="0" smtClean="0"/>
              <a:t>Sincerely yours,</a:t>
            </a:r>
          </a:p>
          <a:p>
            <a:r>
              <a:rPr lang="en-US" dirty="0" smtClean="0"/>
              <a:t>Signature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025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-228600"/>
            <a:ext cx="12649199" cy="7086599"/>
          </a:xfrm>
        </p:spPr>
      </p:pic>
    </p:spTree>
    <p:extLst>
      <p:ext uri="{BB962C8B-B14F-4D97-AF65-F5344CB8AC3E}">
        <p14:creationId xmlns:p14="http://schemas.microsoft.com/office/powerpoint/2010/main" val="187023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3014"/>
            <a:ext cx="13009418" cy="7876308"/>
          </a:xfrm>
        </p:spPr>
      </p:pic>
    </p:spTree>
    <p:extLst>
      <p:ext uri="{BB962C8B-B14F-4D97-AF65-F5344CB8AC3E}">
        <p14:creationId xmlns:p14="http://schemas.microsoft.com/office/powerpoint/2010/main" val="392902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5026" y="-1233959"/>
            <a:ext cx="16274608" cy="9476509"/>
          </a:xfrm>
        </p:spPr>
      </p:pic>
    </p:spTree>
    <p:extLst>
      <p:ext uri="{BB962C8B-B14F-4D97-AF65-F5344CB8AC3E}">
        <p14:creationId xmlns:p14="http://schemas.microsoft.com/office/powerpoint/2010/main" val="423640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835" y="-540332"/>
            <a:ext cx="12487836" cy="8016897"/>
          </a:xfrm>
        </p:spPr>
      </p:pic>
    </p:spTree>
    <p:extLst>
      <p:ext uri="{BB962C8B-B14F-4D97-AF65-F5344CB8AC3E}">
        <p14:creationId xmlns:p14="http://schemas.microsoft.com/office/powerpoint/2010/main" val="176072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7705" y="0"/>
            <a:ext cx="13488624" cy="6395316"/>
          </a:xfrm>
        </p:spPr>
      </p:pic>
    </p:spTree>
    <p:extLst>
      <p:ext uri="{BB962C8B-B14F-4D97-AF65-F5344CB8AC3E}">
        <p14:creationId xmlns:p14="http://schemas.microsoft.com/office/powerpoint/2010/main" val="170491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12468</TotalTime>
  <Words>250</Words>
  <Application>Microsoft Office PowerPoint</Application>
  <PresentationFormat>Grand écran</PresentationFormat>
  <Paragraphs>25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Trebuchet MS</vt:lpstr>
      <vt:lpstr>Wingdings 3</vt:lpstr>
      <vt:lpstr>Facette</vt:lpstr>
      <vt:lpstr>Preparing for my career </vt:lpstr>
      <vt:lpstr> cover letter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UP to you ? 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AZZOUZI</dc:creator>
  <cp:lastModifiedBy>AZZOUZI</cp:lastModifiedBy>
  <cp:revision>21</cp:revision>
  <dcterms:created xsi:type="dcterms:W3CDTF">2020-12-13T19:16:03Z</dcterms:created>
  <dcterms:modified xsi:type="dcterms:W3CDTF">2021-04-16T21:16:15Z</dcterms:modified>
</cp:coreProperties>
</file>