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9" r:id="rId2"/>
    <p:sldId id="272" r:id="rId3"/>
    <p:sldId id="256" r:id="rId4"/>
    <p:sldId id="257" r:id="rId5"/>
    <p:sldId id="258" r:id="rId6"/>
    <p:sldId id="260" r:id="rId7"/>
    <p:sldId id="267" r:id="rId8"/>
    <p:sldId id="281" r:id="rId9"/>
    <p:sldId id="282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2406" autoAdjust="0"/>
  </p:normalViewPr>
  <p:slideViewPr>
    <p:cSldViewPr snapToGrid="0">
      <p:cViewPr varScale="1">
        <p:scale>
          <a:sx n="61" d="100"/>
          <a:sy n="61" d="100"/>
        </p:scale>
        <p:origin x="10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A835-8EBB-4970-8776-278B87F4A21E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0C6A5-726C-4926-A37A-AE13C5FB749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3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378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54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269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174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781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39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2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71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2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2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1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3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0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6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7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E9227-6FB4-439F-B639-F3D56617ABF4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4.jpeg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audio" Target="../media/media1.wma"/><Relationship Id="rId7" Type="http://schemas.openxmlformats.org/officeDocument/2006/relationships/image" Target="../media/image6.png"/><Relationship Id="rId2" Type="http://schemas.microsoft.com/office/2007/relationships/media" Target="../media/media1.wma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11" Type="http://schemas.openxmlformats.org/officeDocument/2006/relationships/image" Target="../media/image3.emf"/><Relationship Id="rId5" Type="http://schemas.openxmlformats.org/officeDocument/2006/relationships/image" Target="../media/image4.jpeg"/><Relationship Id="rId10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2.wma"/><Relationship Id="rId7" Type="http://schemas.openxmlformats.org/officeDocument/2006/relationships/image" Target="../media/image5.jpeg"/><Relationship Id="rId12" Type="http://schemas.openxmlformats.org/officeDocument/2006/relationships/image" Target="../media/image8.emf"/><Relationship Id="rId2" Type="http://schemas.microsoft.com/office/2007/relationships/media" Target="../media/media2.wma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4.bin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7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Bild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-71438"/>
            <a:ext cx="3729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1"/>
          <p:cNvSpPr txBox="1">
            <a:spLocks noChangeArrowheads="1"/>
          </p:cNvSpPr>
          <p:nvPr/>
        </p:nvSpPr>
        <p:spPr bwMode="auto">
          <a:xfrm>
            <a:off x="3595688" y="1071564"/>
            <a:ext cx="5429250" cy="428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1000"/>
              </a:spcAft>
            </a:pPr>
            <a:r>
              <a:rPr lang="fr-FR" sz="2000" b="1" i="1">
                <a:solidFill>
                  <a:srgbClr val="7030A0"/>
                </a:solidFill>
                <a:latin typeface="Comic Sans MS" panose="030F0702030302020204" pitchFamily="66" charset="0"/>
              </a:rPr>
              <a:t>Département de Chimie. FST-Errachidia</a:t>
            </a:r>
            <a:endParaRPr lang="fr-FR" sz="200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452688" y="2857501"/>
            <a:ext cx="7429500" cy="22463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 dirty="0" err="1">
                <a:solidFill>
                  <a:srgbClr val="00B0F0"/>
                </a:solidFill>
                <a:latin typeface="Comic Sans MS" panose="030F0702030302020204" pitchFamily="66" charset="0"/>
              </a:rPr>
              <a:t>Exercices</a:t>
            </a: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 de </a:t>
            </a:r>
            <a:r>
              <a:rPr lang="en-US" sz="4000" b="1" dirty="0" err="1">
                <a:solidFill>
                  <a:srgbClr val="00B0F0"/>
                </a:solidFill>
                <a:latin typeface="Comic Sans MS" panose="030F0702030302020204" pitchFamily="66" charset="0"/>
              </a:rPr>
              <a:t>révision</a:t>
            </a: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 de </a:t>
            </a:r>
            <a:r>
              <a:rPr lang="en-US" sz="4000" b="1" dirty="0" err="1">
                <a:solidFill>
                  <a:srgbClr val="00B0F0"/>
                </a:solidFill>
                <a:latin typeface="Comic Sans MS" panose="030F0702030302020204" pitchFamily="66" charset="0"/>
              </a:rPr>
              <a:t>Chimie</a:t>
            </a: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latin typeface="Comic Sans MS" panose="030F0702030302020204" pitchFamily="66" charset="0"/>
              </a:rPr>
              <a:t>Organique</a:t>
            </a: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 Descriptive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Module 245 – S4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1524000" y="1641475"/>
            <a:ext cx="9144000" cy="1588"/>
          </a:xfrm>
          <a:prstGeom prst="line">
            <a:avLst/>
          </a:prstGeom>
          <a:ln w="101600">
            <a:solidFill>
              <a:srgbClr val="FF0000"/>
            </a:solidFill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270" name="ZoneTexte 13"/>
          <p:cNvSpPr txBox="1">
            <a:spLocks noChangeArrowheads="1"/>
          </p:cNvSpPr>
          <p:nvPr/>
        </p:nvSpPr>
        <p:spPr bwMode="auto">
          <a:xfrm>
            <a:off x="3948568" y="5723845"/>
            <a:ext cx="5286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sz="24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Année Universitaire </a:t>
            </a:r>
            <a:r>
              <a:rPr lang="fr-FR" sz="2400" b="1" dirty="0">
                <a:solidFill>
                  <a:srgbClr val="0070C0"/>
                </a:solidFill>
              </a:rPr>
              <a:t>2019 - 2020</a:t>
            </a:r>
          </a:p>
        </p:txBody>
      </p:sp>
    </p:spTree>
    <p:extLst>
      <p:ext uri="{BB962C8B-B14F-4D97-AF65-F5344CB8AC3E}">
        <p14:creationId xmlns:p14="http://schemas.microsoft.com/office/powerpoint/2010/main" val="322092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917243"/>
              </p:ext>
            </p:extLst>
          </p:nvPr>
        </p:nvGraphicFramePr>
        <p:xfrm>
          <a:off x="813997" y="1040209"/>
          <a:ext cx="11027484" cy="154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4" name="CS ChemDraw Drawing" r:id="rId5" imgW="6392843" imgH="897050" progId="ChemDraw.Document.6.0">
                  <p:embed/>
                </p:oleObj>
              </mc:Choice>
              <mc:Fallback>
                <p:oleObj name="CS ChemDraw Drawing" r:id="rId5" imgW="6392843" imgH="89705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3997" y="1040209"/>
                        <a:ext cx="11027484" cy="154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3922484" y="376242"/>
            <a:ext cx="1124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Exercice 1</a:t>
            </a:r>
            <a:endParaRPr lang="fr-FR" dirty="0"/>
          </a:p>
        </p:txBody>
      </p:sp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897091"/>
              </p:ext>
            </p:extLst>
          </p:nvPr>
        </p:nvGraphicFramePr>
        <p:xfrm>
          <a:off x="510989" y="3334872"/>
          <a:ext cx="11551575" cy="1376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5" name="CS ChemDraw Drawing" r:id="rId7" imgW="6392843" imgH="761531" progId="ChemDraw.Document.6.0">
                  <p:embed/>
                </p:oleObj>
              </mc:Choice>
              <mc:Fallback>
                <p:oleObj name="CS ChemDraw Drawing" r:id="rId7" imgW="6392843" imgH="76153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0989" y="3334872"/>
                        <a:ext cx="11551575" cy="1376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4053112" y="2807335"/>
            <a:ext cx="1124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Exercice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79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830593" y="2307115"/>
            <a:ext cx="8138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3200" b="1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4934856" y="2307113"/>
            <a:ext cx="1239551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5" name="Rectangle 34"/>
          <p:cNvSpPr/>
          <p:nvPr/>
        </p:nvSpPr>
        <p:spPr>
          <a:xfrm>
            <a:off x="3681590" y="214199"/>
            <a:ext cx="1569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chemeClr val="accent2"/>
                </a:solidFill>
              </a:rPr>
              <a:t>Exercice 1</a:t>
            </a:r>
            <a:endParaRPr lang="fr-FR" sz="2400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174455"/>
              </p:ext>
            </p:extLst>
          </p:nvPr>
        </p:nvGraphicFramePr>
        <p:xfrm>
          <a:off x="813996" y="2574140"/>
          <a:ext cx="11027485" cy="413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8" name="CS ChemDraw Drawing" r:id="rId8" imgW="6478331" imgH="2869340" progId="ChemDraw.Document.6.0">
                  <p:embed/>
                </p:oleObj>
              </mc:Choice>
              <mc:Fallback>
                <p:oleObj name="CS ChemDraw Drawing" r:id="rId8" imgW="6478331" imgH="286934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3996" y="2574140"/>
                        <a:ext cx="11027485" cy="413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978550"/>
              </p:ext>
            </p:extLst>
          </p:nvPr>
        </p:nvGraphicFramePr>
        <p:xfrm>
          <a:off x="826365" y="960802"/>
          <a:ext cx="11213235" cy="1543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9" name="CS ChemDraw Drawing" r:id="rId10" imgW="6528591" imgH="898926" progId="ChemDraw.Document.6.0">
                  <p:embed/>
                </p:oleObj>
              </mc:Choice>
              <mc:Fallback>
                <p:oleObj name="CS ChemDraw Drawing" r:id="rId10" imgW="6528591" imgH="89892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6365" y="960802"/>
                        <a:ext cx="11213235" cy="1543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357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6218"/>
    </mc:Choice>
    <mc:Fallback xmlns="">
      <p:transition spd="slow" advTm="7262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86942" y="179302"/>
            <a:ext cx="1440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chemeClr val="accent2"/>
                </a:solidFill>
              </a:rPr>
              <a:t>Exercice </a:t>
            </a:r>
            <a:r>
              <a:rPr lang="fr-FR" sz="2400" b="1" dirty="0" smtClean="0">
                <a:solidFill>
                  <a:schemeClr val="accent2"/>
                </a:solidFill>
              </a:rPr>
              <a:t>2</a:t>
            </a:r>
            <a:endParaRPr lang="fr-FR" sz="2400" dirty="0"/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704581"/>
              </p:ext>
            </p:extLst>
          </p:nvPr>
        </p:nvGraphicFramePr>
        <p:xfrm>
          <a:off x="524436" y="860910"/>
          <a:ext cx="11551575" cy="1376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CS ChemDraw Drawing" r:id="rId9" imgW="6392843" imgH="761531" progId="ChemDraw.Document.6.0">
                  <p:embed/>
                </p:oleObj>
              </mc:Choice>
              <mc:Fallback>
                <p:oleObj name="CS ChemDraw Drawing" r:id="rId9" imgW="6392843" imgH="76153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4436" y="860910"/>
                        <a:ext cx="11551575" cy="1376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709304"/>
              </p:ext>
            </p:extLst>
          </p:nvPr>
        </p:nvGraphicFramePr>
        <p:xfrm>
          <a:off x="524436" y="2278444"/>
          <a:ext cx="11515164" cy="44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name="CS ChemDraw Drawing" r:id="rId11" imgW="6498060" imgH="4058060" progId="ChemDraw.Document.6.0">
                  <p:embed/>
                </p:oleObj>
              </mc:Choice>
              <mc:Fallback>
                <p:oleObj name="CS ChemDraw Drawing" r:id="rId11" imgW="6498060" imgH="405806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4436" y="2278444"/>
                        <a:ext cx="11515164" cy="4420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250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5"/>
    </mc:Choice>
    <mc:Fallback xmlns="">
      <p:transition spd="slow" advTm="12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632198" y="225469"/>
            <a:ext cx="1124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Exercice </a:t>
            </a:r>
            <a:r>
              <a:rPr lang="fr-FR" b="1" dirty="0" smtClean="0">
                <a:solidFill>
                  <a:schemeClr val="accent2"/>
                </a:solidFill>
              </a:rPr>
              <a:t>3</a:t>
            </a:r>
            <a:endParaRPr lang="fr-FR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273191"/>
              </p:ext>
            </p:extLst>
          </p:nvPr>
        </p:nvGraphicFramePr>
        <p:xfrm>
          <a:off x="690563" y="972458"/>
          <a:ext cx="11155626" cy="4879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CS ChemDraw Drawing" r:id="rId5" imgW="6744661" imgH="2553755" progId="ChemDraw.Document.6.0">
                  <p:embed/>
                </p:oleObj>
              </mc:Choice>
              <mc:Fallback>
                <p:oleObj name="CS ChemDraw Drawing" r:id="rId5" imgW="6744661" imgH="255375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0563" y="972458"/>
                        <a:ext cx="11155626" cy="48797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573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005805"/>
              </p:ext>
            </p:extLst>
          </p:nvPr>
        </p:nvGraphicFramePr>
        <p:xfrm>
          <a:off x="760188" y="1100023"/>
          <a:ext cx="11172732" cy="4657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CS ChemDraw Drawing" r:id="rId5" imgW="6554426" imgH="1517435" progId="ChemDraw.Document.6.0">
                  <p:embed/>
                </p:oleObj>
              </mc:Choice>
              <mc:Fallback>
                <p:oleObj name="CS ChemDraw Drawing" r:id="rId5" imgW="6554426" imgH="151743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0188" y="1100023"/>
                        <a:ext cx="11172732" cy="4657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9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399591"/>
              </p:ext>
            </p:extLst>
          </p:nvPr>
        </p:nvGraphicFramePr>
        <p:xfrm>
          <a:off x="2837712" y="143145"/>
          <a:ext cx="9252687" cy="6605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CS ChemDraw Drawing" r:id="rId5" imgW="6165500" imgH="4402250" progId="ChemDraw.Document.6.0">
                  <p:embed/>
                </p:oleObj>
              </mc:Choice>
              <mc:Fallback>
                <p:oleObj name="CS ChemDraw Drawing" r:id="rId5" imgW="6165500" imgH="440225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37712" y="143145"/>
                        <a:ext cx="9252687" cy="66059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748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198896"/>
              </p:ext>
            </p:extLst>
          </p:nvPr>
        </p:nvGraphicFramePr>
        <p:xfrm>
          <a:off x="650930" y="860425"/>
          <a:ext cx="11360256" cy="588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4" name="CS ChemDraw Drawing" r:id="rId6" imgW="6516378" imgH="5135646" progId="ChemDraw.Document.6.0">
                  <p:embed/>
                </p:oleObj>
              </mc:Choice>
              <mc:Fallback>
                <p:oleObj name="CS ChemDraw Drawing" r:id="rId6" imgW="6516378" imgH="513564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0930" y="860425"/>
                        <a:ext cx="11360256" cy="588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333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414340"/>
              </p:ext>
            </p:extLst>
          </p:nvPr>
        </p:nvGraphicFramePr>
        <p:xfrm>
          <a:off x="898902" y="820270"/>
          <a:ext cx="11211692" cy="590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CS ChemDraw Drawing" r:id="rId6" imgW="6726342" imgH="4193579" progId="ChemDraw.Document.6.0">
                  <p:embed/>
                </p:oleObj>
              </mc:Choice>
              <mc:Fallback>
                <p:oleObj name="CS ChemDraw Drawing" r:id="rId6" imgW="6726342" imgH="419357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8902" y="820270"/>
                        <a:ext cx="11211692" cy="5905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663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80491"/>
              </p:ext>
            </p:extLst>
          </p:nvPr>
        </p:nvGraphicFramePr>
        <p:xfrm>
          <a:off x="675984" y="945398"/>
          <a:ext cx="11242392" cy="57188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CS ChemDraw Drawing" r:id="rId6" imgW="6668567" imgH="3392190" progId="ChemDraw.Document.6.0">
                  <p:embed/>
                </p:oleObj>
              </mc:Choice>
              <mc:Fallback>
                <p:oleObj name="CS ChemDraw Drawing" r:id="rId6" imgW="6668567" imgH="339219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5984" y="945398"/>
                        <a:ext cx="11242392" cy="57188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834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5793</TotalTime>
  <Words>36</Words>
  <Application>Microsoft Office PowerPoint</Application>
  <PresentationFormat>Grand écran</PresentationFormat>
  <Paragraphs>14</Paragraphs>
  <Slides>10</Slides>
  <Notes>5</Notes>
  <HiddenSlides>0</HiddenSlides>
  <MMClips>2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mohamed jabha</dc:creator>
  <cp:lastModifiedBy>admin</cp:lastModifiedBy>
  <cp:revision>90</cp:revision>
  <dcterms:created xsi:type="dcterms:W3CDTF">2019-10-07T11:37:29Z</dcterms:created>
  <dcterms:modified xsi:type="dcterms:W3CDTF">2020-06-11T14:58:23Z</dcterms:modified>
</cp:coreProperties>
</file>