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15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L’INFINIMENT PETIT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L’INFINIMENT GRAND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DE RECHERCHE :</a:t>
            </a:r>
            <a:r>
              <a:rPr lang="fr-FR" baseline="0" dirty="0" smtClean="0"/>
              <a:t> LA PHOTOGRAPHIE ET LA VERITE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EXPLOITATION DU CORPS</a:t>
            </a:r>
            <a:r>
              <a:rPr lang="fr-FR" baseline="0" dirty="0" smtClean="0"/>
              <a:t> HUMAIN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CHRONOPHOTOGRAPHIE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CAPTURE</a:t>
            </a:r>
            <a:r>
              <a:rPr lang="fr-FR" baseline="0" dirty="0" smtClean="0"/>
              <a:t> DES DIFFERENTES EXPRESSIONS DU VISAGE HUMAIN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PHOTOGR	APHIE REND-ELLE</a:t>
            </a:r>
            <a:r>
              <a:rPr lang="fr-FR" baseline="0" dirty="0" smtClean="0"/>
              <a:t> COMPTE DU REEL D’UNE MANIÈRE PARFAITE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Sixième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Albert LONDE, </a:t>
            </a:r>
            <a:r>
              <a:rPr lang="fr-FR" sz="3000" i="1" dirty="0" smtClean="0"/>
              <a:t>Expériences Scientifiques, vers 1905</a:t>
            </a:r>
            <a:endParaRPr lang="fr-FR" sz="3000" i="1" dirty="0"/>
          </a:p>
        </p:txBody>
      </p:sp>
      <p:pic>
        <p:nvPicPr>
          <p:cNvPr id="4" name="Espace réservé du contenu 3" descr="F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90568" y="1774825"/>
            <a:ext cx="3562863" cy="4625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XX</a:t>
            </a:r>
            <a:r>
              <a:rPr lang="fr-FR" dirty="0" smtClean="0"/>
              <a:t> DUCHENNE De BOULOGNE, </a:t>
            </a:r>
            <a:r>
              <a:rPr lang="fr-FR" sz="3000" i="1" dirty="0" smtClean="0"/>
              <a:t>Planche Extraite De Mécanisme, 1862</a:t>
            </a:r>
            <a:endParaRPr lang="fr-FR" sz="3000" i="1" dirty="0"/>
          </a:p>
        </p:txBody>
      </p:sp>
      <p:pic>
        <p:nvPicPr>
          <p:cNvPr id="4" name="Espace réservé du contenu 3" descr="F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6382" y="1774825"/>
            <a:ext cx="3851236" cy="4625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BOURNEVILLE et REGNARD, </a:t>
            </a:r>
            <a:r>
              <a:rPr lang="fr-FR" sz="3000" i="1" dirty="0" smtClean="0"/>
              <a:t>CATALEPSIE</a:t>
            </a:r>
            <a:r>
              <a:rPr lang="fr-FR" dirty="0" smtClean="0"/>
              <a:t>, </a:t>
            </a:r>
            <a:r>
              <a:rPr lang="fr-FR" sz="3000" i="1" dirty="0" smtClean="0"/>
              <a:t>1878-1880</a:t>
            </a:r>
            <a:endParaRPr lang="fr-FR" sz="3000" i="1" dirty="0"/>
          </a:p>
        </p:txBody>
      </p:sp>
      <p:pic>
        <p:nvPicPr>
          <p:cNvPr id="4" name="Espace réservé du contenu 3" descr="F 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07792" y="1850580"/>
            <a:ext cx="3328416" cy="44744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LA PHOTOGRAPHIE ET LA SCIENCE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	La photographie au service de 			la science</a:t>
            </a:r>
          </a:p>
          <a:p>
            <a:endParaRPr lang="fr-FR" dirty="0" smtClean="0"/>
          </a:p>
          <a:p>
            <a:pPr lvl="5">
              <a:buNone/>
            </a:pPr>
            <a:r>
              <a:rPr lang="fr-FR" sz="3600" dirty="0" smtClean="0"/>
              <a:t>	/Illustrer</a:t>
            </a:r>
          </a:p>
          <a:p>
            <a:pPr lvl="5">
              <a:buNone/>
            </a:pPr>
            <a:r>
              <a:rPr lang="fr-FR" sz="3600" dirty="0" smtClean="0"/>
              <a:t>	/Participation active au progrès</a:t>
            </a:r>
          </a:p>
          <a:p>
            <a:pPr lvl="5">
              <a:buNone/>
            </a:pPr>
            <a:r>
              <a:rPr lang="fr-FR" sz="3600" dirty="0" smtClean="0"/>
              <a:t>	/Nouveau pouvoir </a:t>
            </a:r>
          </a:p>
          <a:p>
            <a:pPr lvl="5">
              <a:buNone/>
            </a:pPr>
            <a:endParaRPr lang="fr-FR" sz="3600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714348" y="1643050"/>
            <a:ext cx="71438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Égal 13"/>
          <p:cNvSpPr/>
          <p:nvPr/>
        </p:nvSpPr>
        <p:spPr>
          <a:xfrm>
            <a:off x="3643306" y="59436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Augustre</a:t>
            </a:r>
            <a:r>
              <a:rPr lang="fr-FR" dirty="0" smtClean="0"/>
              <a:t> Adolphe BERTSCH </a:t>
            </a:r>
            <a:r>
              <a:rPr lang="fr-FR" sz="2000" dirty="0" smtClean="0"/>
              <a:t>(mort en 1871)</a:t>
            </a:r>
            <a:r>
              <a:rPr lang="fr-FR" dirty="0" smtClean="0"/>
              <a:t> </a:t>
            </a:r>
            <a:r>
              <a:rPr lang="fr-FR" sz="3000" i="1" dirty="0" smtClean="0"/>
              <a:t>Appareil Phosphorescent du vers luisant, vers 1855  </a:t>
            </a:r>
            <a:endParaRPr lang="fr-FR" sz="3000" i="1" dirty="0"/>
          </a:p>
        </p:txBody>
      </p:sp>
      <p:pic>
        <p:nvPicPr>
          <p:cNvPr id="4" name="Espace réservé du contenu 3" descr="F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0564" y="1774825"/>
            <a:ext cx="4282872" cy="4625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Lewis RUTHERFURD, </a:t>
            </a:r>
            <a:r>
              <a:rPr lang="fr-FR" sz="3000" i="1" dirty="0" smtClean="0"/>
              <a:t>La Lune, 6 mars 1865</a:t>
            </a:r>
            <a:endParaRPr lang="fr-FR" sz="3000" i="1" dirty="0"/>
          </a:p>
        </p:txBody>
      </p:sp>
      <p:pic>
        <p:nvPicPr>
          <p:cNvPr id="4" name="Espace réservé du contenu 3" descr="F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5337" y="1774825"/>
            <a:ext cx="3493326" cy="4625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 L.L. De KONINK, </a:t>
            </a:r>
            <a:r>
              <a:rPr lang="fr-FR" sz="3000" i="1" dirty="0" smtClean="0"/>
              <a:t>Radiographie de la main du professeur Lucien Louis De Konink, 1899</a:t>
            </a:r>
            <a:endParaRPr lang="fr-FR" sz="3000" i="1" dirty="0"/>
          </a:p>
        </p:txBody>
      </p:sp>
      <p:pic>
        <p:nvPicPr>
          <p:cNvPr id="4" name="Espace réservé du contenu 3" descr="F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3488" y="2630868"/>
            <a:ext cx="2097024" cy="291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XX</a:t>
            </a:r>
            <a:r>
              <a:rPr lang="fr-FR" dirty="0" err="1" smtClean="0"/>
              <a:t>Secondo</a:t>
            </a:r>
            <a:r>
              <a:rPr lang="fr-FR" dirty="0" smtClean="0"/>
              <a:t> PIA, </a:t>
            </a:r>
            <a:r>
              <a:rPr lang="fr-FR" sz="3000" i="1" dirty="0" smtClean="0"/>
              <a:t>Le Saint-Suaire de Turin, 1898</a:t>
            </a:r>
            <a:endParaRPr lang="fr-FR" sz="3000" i="1" dirty="0"/>
          </a:p>
        </p:txBody>
      </p:sp>
      <p:pic>
        <p:nvPicPr>
          <p:cNvPr id="4" name="Espace réservé du contenu 3" descr="F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6624" y="2149284"/>
            <a:ext cx="3730752" cy="38770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Guillaume Duchenne De BOULOGNE </a:t>
            </a:r>
            <a:r>
              <a:rPr lang="fr-FR" sz="2000" dirty="0" smtClean="0"/>
              <a:t>(1806-1875</a:t>
            </a:r>
            <a:r>
              <a:rPr lang="fr-FR" sz="2000" smtClean="0"/>
              <a:t>) </a:t>
            </a:r>
            <a:br>
              <a:rPr lang="fr-FR" sz="2000" smtClean="0"/>
            </a:br>
            <a:r>
              <a:rPr lang="fr-FR" sz="2600" i="1" smtClean="0"/>
              <a:t>Extrait </a:t>
            </a:r>
            <a:r>
              <a:rPr lang="fr-FR" sz="2600" i="1" dirty="0" smtClean="0"/>
              <a:t>de Mécanisme de la Physionomie Humaine…, 1862</a:t>
            </a:r>
            <a:endParaRPr lang="fr-FR" sz="2600" i="1" dirty="0"/>
          </a:p>
        </p:txBody>
      </p:sp>
      <p:pic>
        <p:nvPicPr>
          <p:cNvPr id="4" name="Espace réservé du contenu 3" descr="F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3386" y="1774825"/>
            <a:ext cx="3617227" cy="4625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Philippe POTTEAU, </a:t>
            </a:r>
            <a:r>
              <a:rPr lang="fr-FR" sz="3000" i="1" dirty="0" smtClean="0"/>
              <a:t>Photographies Anthropométriques, Alger, 1862</a:t>
            </a:r>
            <a:endParaRPr lang="fr-FR" sz="3000" i="1" dirty="0"/>
          </a:p>
        </p:txBody>
      </p:sp>
      <p:pic>
        <p:nvPicPr>
          <p:cNvPr id="4" name="Espace réservé du contenu 3" descr="F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8630" y="1774825"/>
            <a:ext cx="3146739" cy="4625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Alphonse  BERTILLON</a:t>
            </a:r>
            <a:r>
              <a:rPr lang="fr-FR" sz="2000" dirty="0" smtClean="0"/>
              <a:t> (1853-1914),</a:t>
            </a:r>
            <a:r>
              <a:rPr lang="fr-FR" dirty="0" smtClean="0"/>
              <a:t> </a:t>
            </a:r>
            <a:r>
              <a:rPr lang="fr-FR" sz="3000" i="1" dirty="0" smtClean="0"/>
              <a:t>Photographie Anthropométrique, vers 1885</a:t>
            </a:r>
            <a:endParaRPr lang="fr-FR" sz="3000" i="1" dirty="0"/>
          </a:p>
        </p:txBody>
      </p:sp>
      <p:pic>
        <p:nvPicPr>
          <p:cNvPr id="4" name="Espace réservé du contenu 3" descr="F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9801" y="1774825"/>
            <a:ext cx="4084397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3461</TotalTime>
  <Words>146</Words>
  <Application>Microsoft Office PowerPoint</Application>
  <PresentationFormat>Affichage à l'écran (4:3)</PresentationFormat>
  <Paragraphs>43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LA PHOTOGRAPHIE ET LA SCIENCE</vt:lpstr>
      <vt:lpstr>Augustre Adolphe BERTSCH (mort en 1871) Appareil Phosphorescent du vers luisant, vers 1855  </vt:lpstr>
      <vt:lpstr>Lewis RUTHERFURD, La Lune, 6 mars 1865</vt:lpstr>
      <vt:lpstr> L.L. De KONINK, Radiographie de la main du professeur Lucien Louis De Konink, 1899</vt:lpstr>
      <vt:lpstr>XXSecondo PIA, Le Saint-Suaire de Turin, 1898</vt:lpstr>
      <vt:lpstr>Guillaume Duchenne De BOULOGNE (1806-1875)  Extrait de Mécanisme de la Physionomie Humaine…, 1862</vt:lpstr>
      <vt:lpstr>Philippe POTTEAU, Photographies Anthropométriques, Alger, 1862</vt:lpstr>
      <vt:lpstr>Alphonse  BERTILLON (1853-1914), Photographie Anthropométrique, vers 1885</vt:lpstr>
      <vt:lpstr>Albert LONDE, Expériences Scientifiques, vers 1905</vt:lpstr>
      <vt:lpstr>XX DUCHENNE De BOULOGNE, Planche Extraite De Mécanisme, 1862</vt:lpstr>
      <vt:lpstr>BOURNEVILLE et REGNARD, CATALEPSIE, 1878-1880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352</cp:revision>
  <dcterms:created xsi:type="dcterms:W3CDTF">2008-03-31T17:52:53Z</dcterms:created>
  <dcterms:modified xsi:type="dcterms:W3CDTF">2020-03-23T16:56:46Z</dcterms:modified>
</cp:coreProperties>
</file>