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9" r:id="rId4"/>
    <p:sldId id="258" r:id="rId5"/>
    <p:sldId id="260" r:id="rId6"/>
    <p:sldId id="261" r:id="rId7"/>
    <p:sldId id="262" r:id="rId8"/>
    <p:sldId id="263" r:id="rId9"/>
    <p:sldId id="264" r:id="rId10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53" d="100"/>
          <a:sy n="53" d="100"/>
        </p:scale>
        <p:origin x="-994" y="-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Cliquez pour modifier le style du titre</a:t>
            </a:r>
            <a:endParaRPr lang="en-US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en-US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3BED23-F40A-4D37-BFB8-A9533E941C1B}" type="datetimeFigureOut">
              <a:rPr lang="fr-FR" smtClean="0"/>
              <a:pPr/>
              <a:t>09/03/2020</a:t>
            </a:fld>
            <a:endParaRPr lang="en-US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E426ED-6C12-4C89-8A25-492DC6733E77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en-US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3BED23-F40A-4D37-BFB8-A9533E941C1B}" type="datetimeFigureOut">
              <a:rPr lang="fr-FR" smtClean="0"/>
              <a:pPr/>
              <a:t>09/03/2020</a:t>
            </a:fld>
            <a:endParaRPr lang="en-US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E426ED-6C12-4C89-8A25-492DC6733E77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Cliquez pour modifier le style du titre</a:t>
            </a:r>
            <a:endParaRPr lang="en-US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3BED23-F40A-4D37-BFB8-A9533E941C1B}" type="datetimeFigureOut">
              <a:rPr lang="fr-FR" smtClean="0"/>
              <a:pPr/>
              <a:t>09/03/2020</a:t>
            </a:fld>
            <a:endParaRPr lang="en-US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E426ED-6C12-4C89-8A25-492DC6733E77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en-US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3BED23-F40A-4D37-BFB8-A9533E941C1B}" type="datetimeFigureOut">
              <a:rPr lang="fr-FR" smtClean="0"/>
              <a:pPr/>
              <a:t>09/03/2020</a:t>
            </a:fld>
            <a:endParaRPr lang="en-US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E426ED-6C12-4C89-8A25-492DC6733E77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pour modifier le style du titre</a:t>
            </a:r>
            <a:endParaRPr lang="en-US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3BED23-F40A-4D37-BFB8-A9533E941C1B}" type="datetimeFigureOut">
              <a:rPr lang="fr-FR" smtClean="0"/>
              <a:pPr/>
              <a:t>09/03/2020</a:t>
            </a:fld>
            <a:endParaRPr lang="en-US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E426ED-6C12-4C89-8A25-492DC6733E77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en-US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3BED23-F40A-4D37-BFB8-A9533E941C1B}" type="datetimeFigureOut">
              <a:rPr lang="fr-FR" smtClean="0"/>
              <a:pPr/>
              <a:t>09/03/2020</a:t>
            </a:fld>
            <a:endParaRPr lang="en-US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E426ED-6C12-4C89-8A25-492DC6733E77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pour modifier le style du titre</a:t>
            </a:r>
            <a:endParaRPr lang="en-US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3BED23-F40A-4D37-BFB8-A9533E941C1B}" type="datetimeFigureOut">
              <a:rPr lang="fr-FR" smtClean="0"/>
              <a:pPr/>
              <a:t>09/03/2020</a:t>
            </a:fld>
            <a:endParaRPr lang="en-US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E426ED-6C12-4C89-8A25-492DC6733E77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en-US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3BED23-F40A-4D37-BFB8-A9533E941C1B}" type="datetimeFigureOut">
              <a:rPr lang="fr-FR" smtClean="0"/>
              <a:pPr/>
              <a:t>09/03/2020</a:t>
            </a:fld>
            <a:endParaRPr lang="en-US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E426ED-6C12-4C89-8A25-492DC6733E77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3BED23-F40A-4D37-BFB8-A9533E941C1B}" type="datetimeFigureOut">
              <a:rPr lang="fr-FR" smtClean="0"/>
              <a:pPr/>
              <a:t>09/03/2020</a:t>
            </a:fld>
            <a:endParaRPr lang="en-US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E426ED-6C12-4C89-8A25-492DC6733E77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en-US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3BED23-F40A-4D37-BFB8-A9533E941C1B}" type="datetimeFigureOut">
              <a:rPr lang="fr-FR" smtClean="0"/>
              <a:pPr/>
              <a:t>09/03/2020</a:t>
            </a:fld>
            <a:endParaRPr lang="en-US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E426ED-6C12-4C89-8A25-492DC6733E77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en-US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3BED23-F40A-4D37-BFB8-A9533E941C1B}" type="datetimeFigureOut">
              <a:rPr lang="fr-FR" smtClean="0"/>
              <a:pPr/>
              <a:t>09/03/2020</a:t>
            </a:fld>
            <a:endParaRPr lang="en-US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E426ED-6C12-4C89-8A25-492DC6733E77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Cliquez pour modifier le style du titre</a:t>
            </a:r>
            <a:endParaRPr lang="en-US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F3BED23-F40A-4D37-BFB8-A9533E941C1B}" type="datetimeFigureOut">
              <a:rPr lang="fr-FR" smtClean="0"/>
              <a:pPr/>
              <a:t>09/03/2020</a:t>
            </a:fld>
            <a:endParaRPr lang="en-US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0E426ED-6C12-4C89-8A25-492DC6733E77}" type="slidenum">
              <a:rPr lang="en-US" smtClean="0"/>
              <a:pPr/>
              <a:t>‹N°›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r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F</a:t>
            </a:r>
            <a:r>
              <a:rPr lang="en-US" dirty="0" smtClean="0"/>
              <a:t>ood</a:t>
            </a:r>
            <a:endParaRPr lang="en-US" dirty="0"/>
          </a:p>
        </p:txBody>
      </p:sp>
      <p:pic>
        <p:nvPicPr>
          <p:cNvPr id="6" name="Espace réservé du contenu 5" descr="Résultat de recherche d'images pour &quot;food pyramid&quot;"/>
          <p:cNvPicPr>
            <a:picLocks noGrp="1"/>
          </p:cNvPicPr>
          <p:nvPr>
            <p:ph idx="1"/>
          </p:nvPr>
        </p:nvPicPr>
        <p:blipFill>
          <a:blip r:embed="rId2"/>
          <a:srcRect/>
          <a:stretch>
            <a:fillRect/>
          </a:stretch>
        </p:blipFill>
        <p:spPr bwMode="auto">
          <a:xfrm>
            <a:off x="1000100" y="1143000"/>
            <a:ext cx="7500990" cy="528639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868346"/>
          </a:xfrm>
        </p:spPr>
        <p:txBody>
          <a:bodyPr/>
          <a:lstStyle/>
          <a:p>
            <a:r>
              <a:rPr lang="en-US" dirty="0" smtClean="0"/>
              <a:t>Food </a:t>
            </a:r>
            <a:r>
              <a:rPr lang="en-US" dirty="0" err="1" smtClean="0"/>
              <a:t>Catgories</a:t>
            </a:r>
            <a:r>
              <a:rPr lang="en-US" dirty="0" smtClean="0"/>
              <a:t>: I like/I don’t like..</a:t>
            </a:r>
            <a:endParaRPr lang="en-US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457200" y="1142984"/>
            <a:ext cx="8229600" cy="4983179"/>
          </a:xfrm>
        </p:spPr>
        <p:txBody>
          <a:bodyPr/>
          <a:lstStyle/>
          <a:p>
            <a:r>
              <a:rPr lang="en-US" i="1" dirty="0" smtClean="0"/>
              <a:t>Junk Food</a:t>
            </a:r>
            <a:r>
              <a:rPr lang="en-US" dirty="0" smtClean="0"/>
              <a:t>: soda, </a:t>
            </a:r>
            <a:r>
              <a:rPr lang="en-US" dirty="0"/>
              <a:t>F</a:t>
            </a:r>
            <a:r>
              <a:rPr lang="en-US" dirty="0" smtClean="0"/>
              <a:t>rench fries, hamburger, candy, chips……..</a:t>
            </a:r>
          </a:p>
          <a:p>
            <a:r>
              <a:rPr lang="en-US" i="1" dirty="0" smtClean="0"/>
              <a:t>Meat and protein</a:t>
            </a:r>
            <a:r>
              <a:rPr lang="en-US" dirty="0" smtClean="0"/>
              <a:t>: chicken, beef, eggs, fish</a:t>
            </a:r>
          </a:p>
          <a:p>
            <a:r>
              <a:rPr lang="en-US" i="1" dirty="0" smtClean="0"/>
              <a:t>Dairy</a:t>
            </a:r>
            <a:r>
              <a:rPr lang="en-US" dirty="0" smtClean="0"/>
              <a:t>: yogurt, cheese, milk,</a:t>
            </a:r>
          </a:p>
          <a:p>
            <a:r>
              <a:rPr lang="en-US" i="1" dirty="0" smtClean="0"/>
              <a:t>Fruit</a:t>
            </a:r>
            <a:r>
              <a:rPr lang="en-US" dirty="0" smtClean="0"/>
              <a:t>:  bananas, apples, strawberries, oranges</a:t>
            </a:r>
          </a:p>
          <a:p>
            <a:r>
              <a:rPr lang="en-US" i="1" dirty="0" smtClean="0"/>
              <a:t>Vegetables</a:t>
            </a:r>
            <a:r>
              <a:rPr lang="en-US" dirty="0" smtClean="0"/>
              <a:t>: lettuce, carrots, broccoli, tomatoes, potatoes</a:t>
            </a:r>
          </a:p>
          <a:p>
            <a:r>
              <a:rPr lang="en-US" i="1" dirty="0" smtClean="0"/>
              <a:t>Grains</a:t>
            </a:r>
            <a:r>
              <a:rPr lang="en-US" dirty="0" smtClean="0"/>
              <a:t>:  bread, cereal, rice, pasta, noodles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25470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Food </a:t>
            </a:r>
            <a:endParaRPr lang="en-US" dirty="0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1"/>
          </p:nvPr>
        </p:nvSpPr>
        <p:spPr>
          <a:xfrm>
            <a:off x="457200" y="928670"/>
            <a:ext cx="3686172" cy="5197493"/>
          </a:xfrm>
        </p:spPr>
        <p:txBody>
          <a:bodyPr/>
          <a:lstStyle/>
          <a:p>
            <a:r>
              <a:rPr lang="en-US" dirty="0" smtClean="0"/>
              <a:t>Count: one orange- two orange</a:t>
            </a:r>
            <a:r>
              <a:rPr lang="en-US" b="1" dirty="0" smtClean="0"/>
              <a:t>s</a:t>
            </a:r>
          </a:p>
          <a:p>
            <a:pPr>
              <a:buNone/>
            </a:pPr>
            <a:r>
              <a:rPr lang="en-US" b="1" dirty="0"/>
              <a:t> </a:t>
            </a:r>
            <a:r>
              <a:rPr lang="en-US" b="1" dirty="0" smtClean="0"/>
              <a:t>   </a:t>
            </a:r>
            <a:r>
              <a:rPr lang="en-US" dirty="0" smtClean="0"/>
              <a:t>one apple- two apple</a:t>
            </a:r>
            <a:r>
              <a:rPr lang="en-US" b="1" dirty="0" smtClean="0"/>
              <a:t>s</a:t>
            </a:r>
          </a:p>
          <a:p>
            <a:pPr>
              <a:buNone/>
            </a:pPr>
            <a:endParaRPr lang="en-US" dirty="0" smtClean="0"/>
          </a:p>
          <a:p>
            <a:r>
              <a:rPr lang="en-US" dirty="0" smtClean="0"/>
              <a:t>Non-count: </a:t>
            </a:r>
          </a:p>
          <a:p>
            <a:pPr>
              <a:buNone/>
            </a:pPr>
            <a:r>
              <a:rPr lang="en-US" dirty="0" smtClean="0"/>
              <a:t>Singular: milk- lettuce</a:t>
            </a:r>
          </a:p>
          <a:p>
            <a:pPr>
              <a:buNone/>
            </a:pPr>
            <a:r>
              <a:rPr lang="en-US" dirty="0" smtClean="0"/>
              <a:t>Plural: milk-lettuce</a:t>
            </a:r>
          </a:p>
          <a:p>
            <a:pPr>
              <a:buNone/>
            </a:pPr>
            <a:endParaRPr lang="en-US" dirty="0"/>
          </a:p>
        </p:txBody>
      </p:sp>
      <p:sp>
        <p:nvSpPr>
          <p:cNvPr id="5" name="Espace réservé du contenu 4"/>
          <p:cNvSpPr>
            <a:spLocks noGrp="1"/>
          </p:cNvSpPr>
          <p:nvPr>
            <p:ph sz="half" idx="2"/>
          </p:nvPr>
        </p:nvSpPr>
        <p:spPr>
          <a:xfrm>
            <a:off x="4000496" y="928670"/>
            <a:ext cx="4686304" cy="5197493"/>
          </a:xfrm>
        </p:spPr>
        <p:txBody>
          <a:bodyPr/>
          <a:lstStyle/>
          <a:p>
            <a:pPr>
              <a:buNone/>
            </a:pPr>
            <a:r>
              <a:rPr lang="en-US" dirty="0" smtClean="0"/>
              <a:t>Put the words into count and non-count food:</a:t>
            </a:r>
          </a:p>
          <a:p>
            <a:pPr>
              <a:buNone/>
            </a:pPr>
            <a:r>
              <a:rPr lang="en-US" dirty="0" smtClean="0"/>
              <a:t>Cream-candies-cheese-milk- broccoli- pasta- strawberries- beef- apples- bread- rice-carrots-oil-bananas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25470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Food Vocabulary</a:t>
            </a:r>
            <a:endParaRPr lang="en-US" dirty="0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1"/>
          </p:nvPr>
        </p:nvSpPr>
        <p:spPr>
          <a:xfrm>
            <a:off x="457200" y="1071546"/>
            <a:ext cx="4038600" cy="5054617"/>
          </a:xfrm>
        </p:spPr>
        <p:txBody>
          <a:bodyPr/>
          <a:lstStyle/>
          <a:p>
            <a:r>
              <a:rPr lang="en-US" dirty="0" smtClean="0"/>
              <a:t>Good: healthy </a:t>
            </a:r>
          </a:p>
          <a:p>
            <a:r>
              <a:rPr lang="en-US" dirty="0" smtClean="0"/>
              <a:t>Bad: unhealthy</a:t>
            </a:r>
          </a:p>
          <a:p>
            <a:r>
              <a:rPr lang="en-US" dirty="0" smtClean="0"/>
              <a:t>Delicious/tasty: awful</a:t>
            </a:r>
          </a:p>
          <a:p>
            <a:endParaRPr lang="en-US" dirty="0"/>
          </a:p>
          <a:p>
            <a:r>
              <a:rPr lang="en-US" dirty="0" smtClean="0"/>
              <a:t>Example: apple</a:t>
            </a:r>
            <a:r>
              <a:rPr lang="en-US" b="1" dirty="0" smtClean="0"/>
              <a:t>s</a:t>
            </a:r>
            <a:r>
              <a:rPr lang="en-US" dirty="0" smtClean="0"/>
              <a:t> </a:t>
            </a:r>
            <a:r>
              <a:rPr lang="en-US" b="1" dirty="0" smtClean="0"/>
              <a:t>are</a:t>
            </a:r>
            <a:r>
              <a:rPr lang="en-US" dirty="0" smtClean="0"/>
              <a:t> good for you</a:t>
            </a:r>
          </a:p>
          <a:p>
            <a:r>
              <a:rPr lang="en-US" dirty="0" smtClean="0"/>
              <a:t>Milk </a:t>
            </a:r>
            <a:r>
              <a:rPr lang="en-US" b="1" dirty="0" smtClean="0"/>
              <a:t>is</a:t>
            </a:r>
            <a:r>
              <a:rPr lang="en-US" dirty="0" smtClean="0"/>
              <a:t> good for you</a:t>
            </a:r>
          </a:p>
          <a:p>
            <a:endParaRPr lang="en-US" dirty="0"/>
          </a:p>
          <a:p>
            <a:r>
              <a:rPr lang="en-US" dirty="0" smtClean="0"/>
              <a:t>Hamburger is delicious but unhealthy</a:t>
            </a:r>
            <a:endParaRPr lang="en-US" dirty="0"/>
          </a:p>
        </p:txBody>
      </p:sp>
      <p:pic>
        <p:nvPicPr>
          <p:cNvPr id="6" name="Espace réservé du contenu 5" descr="Résultat de recherche d'images pour &quot;food vocabulary&quot;"/>
          <p:cNvPicPr>
            <a:picLocks noGrp="1"/>
          </p:cNvPicPr>
          <p:nvPr>
            <p:ph sz="half" idx="2"/>
          </p:nvPr>
        </p:nvPicPr>
        <p:blipFill>
          <a:blip r:embed="rId2"/>
          <a:srcRect/>
          <a:stretch>
            <a:fillRect/>
          </a:stretch>
        </p:blipFill>
        <p:spPr bwMode="auto">
          <a:xfrm>
            <a:off x="4286248" y="1000108"/>
            <a:ext cx="4857752" cy="550072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25470"/>
          </a:xfrm>
        </p:spPr>
        <p:txBody>
          <a:bodyPr>
            <a:normAutofit/>
          </a:bodyPr>
          <a:lstStyle/>
          <a:p>
            <a:pPr algn="l"/>
            <a:r>
              <a:rPr lang="en-US" sz="2800" dirty="0" smtClean="0"/>
              <a:t>Listen to the conversation and complete</a:t>
            </a:r>
            <a:endParaRPr lang="en-US" sz="280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457200" y="1071546"/>
            <a:ext cx="8229600" cy="5054617"/>
          </a:xfrm>
        </p:spPr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en-US" dirty="0" smtClean="0"/>
              <a:t>Adam: what do you want for the picnic?</a:t>
            </a:r>
          </a:p>
          <a:p>
            <a:pPr>
              <a:buNone/>
            </a:pPr>
            <a:r>
              <a:rPr lang="en-US" dirty="0" smtClean="0"/>
              <a:t>Amanda: How about ______ sandwiches?</a:t>
            </a:r>
          </a:p>
          <a:p>
            <a:pPr>
              <a:buNone/>
            </a:pPr>
            <a:r>
              <a:rPr lang="en-US" dirty="0" smtClean="0"/>
              <a:t>Adam: OK. We have ______ chicken in the refrigerator, but we don’t have _____ bread</a:t>
            </a:r>
          </a:p>
          <a:p>
            <a:pPr>
              <a:buNone/>
            </a:pPr>
            <a:r>
              <a:rPr lang="en-US" dirty="0" smtClean="0"/>
              <a:t>Amanda: and we don’t have any ________</a:t>
            </a:r>
          </a:p>
          <a:p>
            <a:pPr>
              <a:buNone/>
            </a:pPr>
            <a:r>
              <a:rPr lang="en-US" dirty="0" smtClean="0"/>
              <a:t>Adam: do we have ____ drinks?</a:t>
            </a:r>
          </a:p>
          <a:p>
            <a:pPr>
              <a:buNone/>
            </a:pPr>
            <a:r>
              <a:rPr lang="en-US" dirty="0" smtClean="0"/>
              <a:t>Amanda: no, we need some.</a:t>
            </a:r>
          </a:p>
          <a:p>
            <a:pPr>
              <a:buNone/>
            </a:pPr>
            <a:r>
              <a:rPr lang="en-US" dirty="0" smtClean="0"/>
              <a:t>Adam: all right, let’s get some __________</a:t>
            </a:r>
          </a:p>
          <a:p>
            <a:pPr>
              <a:buNone/>
            </a:pPr>
            <a:r>
              <a:rPr lang="en-US" dirty="0" smtClean="0"/>
              <a:t>Amanda: and let’s buy _______ potato salad.</a:t>
            </a:r>
          </a:p>
          <a:p>
            <a:pPr>
              <a:buNone/>
            </a:pPr>
            <a:r>
              <a:rPr lang="en-US" dirty="0" smtClean="0"/>
              <a:t>Adam: sure, every one likes potato salad</a:t>
            </a:r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r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82594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Some/any</a:t>
            </a:r>
            <a:endParaRPr lang="en-US" dirty="0"/>
          </a:p>
        </p:txBody>
      </p:sp>
      <p:sp>
        <p:nvSpPr>
          <p:cNvPr id="5" name="Espace réservé du contenu 4"/>
          <p:cNvSpPr>
            <a:spLocks noGrp="1"/>
          </p:cNvSpPr>
          <p:nvPr>
            <p:ph sz="half"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Do we have </a:t>
            </a:r>
            <a:r>
              <a:rPr lang="en-US" b="1" dirty="0" smtClean="0"/>
              <a:t>any</a:t>
            </a:r>
            <a:r>
              <a:rPr lang="en-US" dirty="0" smtClean="0"/>
              <a:t> egg</a:t>
            </a:r>
            <a:r>
              <a:rPr lang="en-US" b="1" dirty="0" smtClean="0"/>
              <a:t>s</a:t>
            </a:r>
            <a:r>
              <a:rPr lang="en-US" dirty="0" smtClean="0"/>
              <a:t>?</a:t>
            </a:r>
          </a:p>
          <a:p>
            <a:pPr>
              <a:buNone/>
            </a:pPr>
            <a:r>
              <a:rPr lang="en-US" dirty="0" smtClean="0"/>
              <a:t>(question)</a:t>
            </a:r>
          </a:p>
          <a:p>
            <a:pPr>
              <a:buNone/>
            </a:pPr>
            <a:r>
              <a:rPr lang="en-US" dirty="0" smtClean="0"/>
              <a:t> yes, let’s </a:t>
            </a:r>
            <a:r>
              <a:rPr lang="en-US" u="sng" dirty="0" smtClean="0"/>
              <a:t>get</a:t>
            </a:r>
            <a:r>
              <a:rPr lang="en-US" dirty="0" smtClean="0"/>
              <a:t> </a:t>
            </a:r>
            <a:r>
              <a:rPr lang="en-US" b="1" dirty="0" smtClean="0"/>
              <a:t>some</a:t>
            </a:r>
            <a:r>
              <a:rPr lang="en-US" dirty="0" smtClean="0"/>
              <a:t> egg</a:t>
            </a:r>
            <a:r>
              <a:rPr lang="en-US" b="1" dirty="0" smtClean="0"/>
              <a:t>s </a:t>
            </a:r>
            <a:r>
              <a:rPr lang="en-US" dirty="0" smtClean="0"/>
              <a:t>(affirmative)</a:t>
            </a:r>
            <a:endParaRPr lang="en-US" b="1" dirty="0" smtClean="0"/>
          </a:p>
          <a:p>
            <a:pPr>
              <a:buNone/>
            </a:pPr>
            <a:r>
              <a:rPr lang="en-US" dirty="0" smtClean="0"/>
              <a:t>No, we </a:t>
            </a:r>
            <a:r>
              <a:rPr lang="en-US" u="sng" dirty="0" smtClean="0"/>
              <a:t>don’t have </a:t>
            </a:r>
            <a:r>
              <a:rPr lang="en-US" b="1" dirty="0" smtClean="0"/>
              <a:t>any</a:t>
            </a:r>
            <a:r>
              <a:rPr lang="en-US" dirty="0" smtClean="0"/>
              <a:t> egg</a:t>
            </a:r>
            <a:r>
              <a:rPr lang="en-US" b="1" dirty="0" smtClean="0"/>
              <a:t>s  </a:t>
            </a:r>
            <a:r>
              <a:rPr lang="en-US" dirty="0" smtClean="0"/>
              <a:t>(negative)</a:t>
            </a:r>
          </a:p>
          <a:p>
            <a:pPr>
              <a:buNone/>
            </a:pPr>
            <a:r>
              <a:rPr lang="en-US" dirty="0" smtClean="0"/>
              <a:t>we have some </a:t>
            </a:r>
            <a:r>
              <a:rPr lang="en-US" b="1" dirty="0" smtClean="0"/>
              <a:t>soda</a:t>
            </a:r>
            <a:r>
              <a:rPr lang="en-US" dirty="0" smtClean="0"/>
              <a:t> but we don’t have any </a:t>
            </a:r>
            <a:r>
              <a:rPr lang="en-US" b="1" dirty="0" smtClean="0"/>
              <a:t>rice </a:t>
            </a:r>
            <a:r>
              <a:rPr lang="en-US" dirty="0" smtClean="0"/>
              <a:t>(non-count words)</a:t>
            </a:r>
            <a:endParaRPr lang="en-US" b="1" dirty="0" smtClean="0"/>
          </a:p>
          <a:p>
            <a:pPr>
              <a:buNone/>
            </a:pPr>
            <a:endParaRPr lang="en-US" b="1" dirty="0"/>
          </a:p>
        </p:txBody>
      </p:sp>
      <p:sp>
        <p:nvSpPr>
          <p:cNvPr id="6" name="Espace réservé du contenu 5"/>
          <p:cNvSpPr>
            <a:spLocks noGrp="1"/>
          </p:cNvSpPr>
          <p:nvPr>
            <p:ph sz="half" idx="2"/>
          </p:nvPr>
        </p:nvSpPr>
        <p:spPr>
          <a:xfrm>
            <a:off x="4286248" y="1071546"/>
            <a:ext cx="4400552" cy="5054617"/>
          </a:xfrm>
        </p:spPr>
        <p:txBody>
          <a:bodyPr>
            <a:normAutofit fontScale="92500" lnSpcReduction="20000"/>
          </a:bodyPr>
          <a:lstStyle/>
          <a:p>
            <a:pPr>
              <a:buNone/>
            </a:pPr>
            <a:r>
              <a:rPr lang="en-US" dirty="0" smtClean="0"/>
              <a:t>A: what do you want for dinner?</a:t>
            </a:r>
          </a:p>
          <a:p>
            <a:pPr>
              <a:buNone/>
            </a:pPr>
            <a:r>
              <a:rPr lang="en-US" dirty="0" smtClean="0"/>
              <a:t>B: let’s make _____ pasta with tomato sauce.</a:t>
            </a:r>
          </a:p>
          <a:p>
            <a:pPr>
              <a:buNone/>
            </a:pPr>
            <a:r>
              <a:rPr lang="en-US" dirty="0" smtClean="0"/>
              <a:t>A: good ides. Do we have ____ meat?</a:t>
            </a:r>
          </a:p>
          <a:p>
            <a:pPr>
              <a:buNone/>
            </a:pPr>
            <a:r>
              <a:rPr lang="en-US" dirty="0" smtClean="0"/>
              <a:t>B: well, we have ____ beef, but I don’t want ____ meat in the sauce. Let’s get ____ tomatoes and onions.</a:t>
            </a:r>
          </a:p>
          <a:p>
            <a:pPr>
              <a:buNone/>
            </a:pPr>
            <a:r>
              <a:rPr lang="en-US" dirty="0" smtClean="0"/>
              <a:t>A: ok, do we need ___ oil for the sauce</a:t>
            </a:r>
          </a:p>
          <a:p>
            <a:pPr>
              <a:buNone/>
            </a:pPr>
            <a:r>
              <a:rPr lang="en-US" dirty="0" smtClean="0"/>
              <a:t>B: yes, we do. Let’s put just ____ oil not much</a:t>
            </a:r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25470"/>
          </a:xfrm>
        </p:spPr>
        <p:txBody>
          <a:bodyPr>
            <a:normAutofit/>
          </a:bodyPr>
          <a:lstStyle/>
          <a:p>
            <a:pPr algn="l"/>
            <a:r>
              <a:rPr lang="en-US" sz="2800" dirty="0" smtClean="0"/>
              <a:t>Put the words in correct order to make sentences</a:t>
            </a:r>
            <a:endParaRPr lang="en-US" sz="280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457200" y="1071546"/>
            <a:ext cx="8229600" cy="5054617"/>
          </a:xfrm>
        </p:spPr>
        <p:txBody>
          <a:bodyPr/>
          <a:lstStyle/>
          <a:p>
            <a:pPr marL="514350" indent="-514350">
              <a:buAutoNum type="arabicPeriod"/>
            </a:pPr>
            <a:r>
              <a:rPr lang="en-US" dirty="0" smtClean="0"/>
              <a:t>breakfast- what- usually- do- have- you-for?</a:t>
            </a:r>
          </a:p>
          <a:p>
            <a:pPr marL="514350" indent="-514350">
              <a:buAutoNum type="arabicPeriod"/>
            </a:pPr>
            <a:r>
              <a:rPr lang="en-US" dirty="0" smtClean="0"/>
              <a:t>Coffee- cereal- have- juice-and-I-often</a:t>
            </a:r>
          </a:p>
          <a:p>
            <a:pPr marL="514350" indent="-514350">
              <a:buAutoNum type="arabicPeriod"/>
            </a:pPr>
            <a:r>
              <a:rPr lang="en-US" dirty="0" smtClean="0"/>
              <a:t>Work-breakfast- at-you-do-ever-eat?</a:t>
            </a:r>
          </a:p>
          <a:p>
            <a:pPr marL="514350" indent="-514350">
              <a:buAutoNum type="arabicPeriod"/>
            </a:pPr>
            <a:r>
              <a:rPr lang="en-US" dirty="0" smtClean="0"/>
              <a:t>I-have-breakfast- on- never- weekends</a:t>
            </a:r>
          </a:p>
          <a:p>
            <a:pPr marL="514350" indent="-514350">
              <a:buAutoNum type="arabicPeriod"/>
            </a:pPr>
            <a:r>
              <a:rPr lang="en-US" dirty="0" smtClean="0"/>
              <a:t>Snacks-work-I-eat-at-hardly ever</a:t>
            </a:r>
          </a:p>
          <a:p>
            <a:pPr marL="514350" indent="-514350">
              <a:buAutoNum type="arabicPeriod"/>
            </a:pPr>
            <a:r>
              <a:rPr lang="en-US" dirty="0" smtClean="0"/>
              <a:t>Eat-for-dinner-pasta-sometimes-I</a:t>
            </a:r>
          </a:p>
          <a:p>
            <a:pPr marL="514350" indent="-514350">
              <a:buAutoNum type="arabicPeriod"/>
            </a:pPr>
            <a:r>
              <a:rPr lang="en-US" dirty="0" smtClean="0"/>
              <a:t>Have-I-lunch-home-at-always</a:t>
            </a:r>
            <a:endParaRPr 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l"/>
            <a:r>
              <a:rPr lang="en-US" sz="2800" dirty="0" smtClean="0"/>
              <a:t>Listen to Paul and Megan talking about food. How often does Megan eat these foods</a:t>
            </a:r>
            <a:endParaRPr lang="en-US" sz="280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457200" y="1214422"/>
            <a:ext cx="8229600" cy="4911741"/>
          </a:xfrm>
        </p:spPr>
        <p:txBody>
          <a:bodyPr/>
          <a:lstStyle/>
          <a:p>
            <a:pPr>
              <a:buNone/>
            </a:pPr>
            <a:r>
              <a:rPr lang="en-US" dirty="0" smtClean="0"/>
              <a:t>                                often            sometimes   never</a:t>
            </a:r>
          </a:p>
          <a:p>
            <a:r>
              <a:rPr lang="en-US" dirty="0" smtClean="0"/>
              <a:t>Pasta</a:t>
            </a:r>
          </a:p>
          <a:p>
            <a:r>
              <a:rPr lang="en-US" dirty="0" smtClean="0"/>
              <a:t>Hamburgers</a:t>
            </a:r>
          </a:p>
          <a:p>
            <a:r>
              <a:rPr lang="en-US" dirty="0" smtClean="0"/>
              <a:t>Fish</a:t>
            </a:r>
          </a:p>
          <a:p>
            <a:r>
              <a:rPr lang="en-US" dirty="0" smtClean="0"/>
              <a:t>Eggs</a:t>
            </a:r>
          </a:p>
          <a:p>
            <a:r>
              <a:rPr lang="en-US" dirty="0" smtClean="0"/>
              <a:t>broccoli</a:t>
            </a:r>
            <a:endParaRPr lang="en-US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Ask your classmates</a:t>
            </a:r>
            <a:endParaRPr lang="en-US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Do you usually eat breakfast early?</a:t>
            </a:r>
          </a:p>
          <a:p>
            <a:r>
              <a:rPr lang="en-US" dirty="0" smtClean="0"/>
              <a:t>What time do you eat dinner?</a:t>
            </a:r>
          </a:p>
          <a:p>
            <a:r>
              <a:rPr lang="en-US" dirty="0" smtClean="0"/>
              <a:t>Do you ever go to a restaurant?</a:t>
            </a:r>
          </a:p>
          <a:p>
            <a:r>
              <a:rPr lang="en-US" dirty="0" smtClean="0"/>
              <a:t>What do you usually drink for breakfast?</a:t>
            </a:r>
          </a:p>
          <a:p>
            <a:r>
              <a:rPr lang="en-US" dirty="0" smtClean="0"/>
              <a:t>What is the food you don’t like?</a:t>
            </a:r>
          </a:p>
          <a:p>
            <a:r>
              <a:rPr lang="en-US" dirty="0" smtClean="0"/>
              <a:t>What is the </a:t>
            </a:r>
            <a:r>
              <a:rPr lang="en-US" smtClean="0"/>
              <a:t>food you love?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57</TotalTime>
  <Words>461</Words>
  <Application>Microsoft Office PowerPoint</Application>
  <PresentationFormat>Affichage à l'écran (4:3)</PresentationFormat>
  <Paragraphs>70</Paragraphs>
  <Slides>9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9</vt:i4>
      </vt:variant>
    </vt:vector>
  </HeadingPairs>
  <TitlesOfParts>
    <vt:vector size="10" baseType="lpstr">
      <vt:lpstr>Thème Office</vt:lpstr>
      <vt:lpstr>Food</vt:lpstr>
      <vt:lpstr>Food Catgories: I like/I don’t like..</vt:lpstr>
      <vt:lpstr>Food </vt:lpstr>
      <vt:lpstr>Food Vocabulary</vt:lpstr>
      <vt:lpstr>Listen to the conversation and complete</vt:lpstr>
      <vt:lpstr>Some/any</vt:lpstr>
      <vt:lpstr>Put the words in correct order to make sentences</vt:lpstr>
      <vt:lpstr>Listen to Paul and Megan talking about food. How often does Megan eat these foods</vt:lpstr>
      <vt:lpstr>Ask your classmates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Food</dc:title>
  <dc:creator>hp</dc:creator>
  <cp:lastModifiedBy>hp</cp:lastModifiedBy>
  <cp:revision>10</cp:revision>
  <dcterms:created xsi:type="dcterms:W3CDTF">2020-03-09T17:50:46Z</dcterms:created>
  <dcterms:modified xsi:type="dcterms:W3CDTF">2020-03-09T20:25:32Z</dcterms:modified>
</cp:coreProperties>
</file>

<file path=docProps/thumbnail.jpeg>
</file>