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5" r:id="rId5"/>
    <p:sldId id="258" r:id="rId6"/>
    <p:sldId id="266" r:id="rId7"/>
    <p:sldId id="259" r:id="rId8"/>
    <p:sldId id="267" r:id="rId9"/>
    <p:sldId id="260" r:id="rId10"/>
    <p:sldId id="268" r:id="rId11"/>
    <p:sldId id="261" r:id="rId12"/>
    <p:sldId id="269" r:id="rId13"/>
    <p:sldId id="262" r:id="rId14"/>
    <p:sldId id="263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5C78-8B17-4244-89B5-48FA1D42ACF3}" type="datetimeFigureOut">
              <a:rPr lang="fr-FR" smtClean="0"/>
              <a:pPr/>
              <a:t>16/04/2019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49E7-9DC9-4437-8E22-1811E95C16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5C78-8B17-4244-89B5-48FA1D42ACF3}" type="datetimeFigureOut">
              <a:rPr lang="fr-FR" smtClean="0"/>
              <a:pPr/>
              <a:t>16/04/2019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49E7-9DC9-4437-8E22-1811E95C16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5C78-8B17-4244-89B5-48FA1D42ACF3}" type="datetimeFigureOut">
              <a:rPr lang="fr-FR" smtClean="0"/>
              <a:pPr/>
              <a:t>16/04/2019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49E7-9DC9-4437-8E22-1811E95C16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5C78-8B17-4244-89B5-48FA1D42ACF3}" type="datetimeFigureOut">
              <a:rPr lang="fr-FR" smtClean="0"/>
              <a:pPr/>
              <a:t>16/04/2019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49E7-9DC9-4437-8E22-1811E95C16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5C78-8B17-4244-89B5-48FA1D42ACF3}" type="datetimeFigureOut">
              <a:rPr lang="fr-FR" smtClean="0"/>
              <a:pPr/>
              <a:t>16/04/2019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49E7-9DC9-4437-8E22-1811E95C16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5C78-8B17-4244-89B5-48FA1D42ACF3}" type="datetimeFigureOut">
              <a:rPr lang="fr-FR" smtClean="0"/>
              <a:pPr/>
              <a:t>16/04/2019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49E7-9DC9-4437-8E22-1811E95C16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5C78-8B17-4244-89B5-48FA1D42ACF3}" type="datetimeFigureOut">
              <a:rPr lang="fr-FR" smtClean="0"/>
              <a:pPr/>
              <a:t>16/04/2019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49E7-9DC9-4437-8E22-1811E95C16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5C78-8B17-4244-89B5-48FA1D42ACF3}" type="datetimeFigureOut">
              <a:rPr lang="fr-FR" smtClean="0"/>
              <a:pPr/>
              <a:t>16/04/2019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49E7-9DC9-4437-8E22-1811E95C16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5C78-8B17-4244-89B5-48FA1D42ACF3}" type="datetimeFigureOut">
              <a:rPr lang="fr-FR" smtClean="0"/>
              <a:pPr/>
              <a:t>16/04/2019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49E7-9DC9-4437-8E22-1811E95C16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5C78-8B17-4244-89B5-48FA1D42ACF3}" type="datetimeFigureOut">
              <a:rPr lang="fr-FR" smtClean="0"/>
              <a:pPr/>
              <a:t>16/04/2019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49E7-9DC9-4437-8E22-1811E95C16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5C78-8B17-4244-89B5-48FA1D42ACF3}" type="datetimeFigureOut">
              <a:rPr lang="fr-FR" smtClean="0"/>
              <a:pPr/>
              <a:t>16/04/2019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49E7-9DC9-4437-8E22-1811E95C16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B5C78-8B17-4244-89B5-48FA1D42ACF3}" type="datetimeFigureOut">
              <a:rPr lang="fr-FR" smtClean="0"/>
              <a:pPr/>
              <a:t>16/04/2019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549E7-9DC9-4437-8E22-1811E95C16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fr-FR" sz="2800" dirty="0" err="1" smtClean="0"/>
              <a:t>Market</a:t>
            </a:r>
            <a:r>
              <a:rPr lang="fr-FR" sz="2800" dirty="0" smtClean="0"/>
              <a:t> Structure and </a:t>
            </a:r>
            <a:r>
              <a:rPr lang="fr-FR" sz="2800" dirty="0" err="1" smtClean="0"/>
              <a:t>Competition</a:t>
            </a:r>
            <a:endParaRPr lang="fr-FR" sz="28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 smtClean="0"/>
              <a:t>Read the </a:t>
            </a:r>
            <a:r>
              <a:rPr lang="fr-FR" dirty="0" err="1" smtClean="0"/>
              <a:t>statements</a:t>
            </a:r>
            <a:r>
              <a:rPr lang="fr-FR" dirty="0" smtClean="0"/>
              <a:t> and </a:t>
            </a:r>
            <a:r>
              <a:rPr lang="fr-FR" dirty="0" err="1" smtClean="0"/>
              <a:t>decide</a:t>
            </a:r>
            <a:r>
              <a:rPr lang="fr-FR" dirty="0" smtClean="0"/>
              <a:t> if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relate to: 1.</a:t>
            </a:r>
            <a:r>
              <a:rPr lang="fr-FR" dirty="0" err="1" smtClean="0"/>
              <a:t>Market</a:t>
            </a:r>
            <a:r>
              <a:rPr lang="fr-FR" dirty="0" smtClean="0"/>
              <a:t> Leaders, 2.</a:t>
            </a:r>
            <a:r>
              <a:rPr lang="fr-FR" dirty="0" err="1"/>
              <a:t>M</a:t>
            </a:r>
            <a:r>
              <a:rPr lang="fr-FR" dirty="0" err="1" smtClean="0"/>
              <a:t>arket</a:t>
            </a:r>
            <a:r>
              <a:rPr lang="fr-FR" dirty="0" smtClean="0"/>
              <a:t> Challengers, or 3. </a:t>
            </a:r>
            <a:r>
              <a:rPr lang="fr-FR" dirty="0" err="1" smtClean="0"/>
              <a:t>Market</a:t>
            </a:r>
            <a:r>
              <a:rPr lang="fr-FR" dirty="0" smtClean="0"/>
              <a:t> </a:t>
            </a:r>
            <a:r>
              <a:rPr lang="fr-FR" dirty="0" err="1" smtClean="0"/>
              <a:t>Followers</a:t>
            </a:r>
            <a:endParaRPr lang="fr-FR" dirty="0" smtClean="0"/>
          </a:p>
          <a:p>
            <a:pPr>
              <a:buNone/>
            </a:pPr>
            <a:r>
              <a:rPr lang="fr-FR" dirty="0" err="1" smtClean="0"/>
              <a:t>a.This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often</a:t>
            </a:r>
            <a:r>
              <a:rPr lang="fr-FR" dirty="0" smtClean="0"/>
              <a:t> the first </a:t>
            </a:r>
            <a:r>
              <a:rPr lang="fr-FR" dirty="0" err="1" smtClean="0"/>
              <a:t>company</a:t>
            </a:r>
            <a:r>
              <a:rPr lang="fr-FR" dirty="0" smtClean="0"/>
              <a:t> to have </a:t>
            </a:r>
            <a:r>
              <a:rPr lang="fr-FR" dirty="0" err="1" smtClean="0"/>
              <a:t>entered</a:t>
            </a:r>
            <a:r>
              <a:rPr lang="fr-FR" dirty="0" smtClean="0"/>
              <a:t> the </a:t>
            </a:r>
            <a:r>
              <a:rPr lang="fr-FR" dirty="0" err="1" smtClean="0"/>
              <a:t>field</a:t>
            </a:r>
            <a:r>
              <a:rPr lang="fr-FR" dirty="0" smtClean="0"/>
              <a:t>, or </a:t>
            </a:r>
            <a:r>
              <a:rPr lang="fr-FR" dirty="0" err="1" smtClean="0"/>
              <a:t>at</a:t>
            </a:r>
            <a:r>
              <a:rPr lang="fr-FR" dirty="0" smtClean="0"/>
              <a:t> least the first to have </a:t>
            </a:r>
            <a:r>
              <a:rPr lang="fr-FR" dirty="0" err="1" smtClean="0"/>
              <a:t>succeeded</a:t>
            </a:r>
            <a:r>
              <a:rPr lang="fr-FR" dirty="0" smtClean="0"/>
              <a:t> in </a:t>
            </a:r>
            <a:r>
              <a:rPr lang="fr-FR" dirty="0" err="1" smtClean="0"/>
              <a:t>it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err="1" smtClean="0"/>
              <a:t>b.It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either</a:t>
            </a:r>
            <a:r>
              <a:rPr lang="fr-FR" dirty="0" smtClean="0"/>
              <a:t> </a:t>
            </a:r>
            <a:r>
              <a:rPr lang="fr-FR" dirty="0" err="1" smtClean="0"/>
              <a:t>attempt</a:t>
            </a:r>
            <a:r>
              <a:rPr lang="fr-FR" dirty="0" smtClean="0"/>
              <a:t> to </a:t>
            </a:r>
            <a:r>
              <a:rPr lang="fr-FR" dirty="0" err="1" smtClean="0"/>
              <a:t>attack</a:t>
            </a:r>
            <a:r>
              <a:rPr lang="fr-FR" dirty="0" smtClean="0"/>
              <a:t> to leader, or to </a:t>
            </a:r>
            <a:r>
              <a:rPr lang="fr-FR" dirty="0" err="1" smtClean="0"/>
              <a:t>increase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market</a:t>
            </a:r>
            <a:r>
              <a:rPr lang="fr-FR" dirty="0" smtClean="0"/>
              <a:t> </a:t>
            </a:r>
            <a:r>
              <a:rPr lang="fr-FR" dirty="0" err="1" smtClean="0"/>
              <a:t>share</a:t>
            </a:r>
            <a:r>
              <a:rPr lang="fr-FR" dirty="0" smtClean="0"/>
              <a:t> by </a:t>
            </a:r>
            <a:r>
              <a:rPr lang="fr-FR" dirty="0" err="1" smtClean="0"/>
              <a:t>attacking</a:t>
            </a:r>
            <a:r>
              <a:rPr lang="fr-FR" dirty="0" smtClean="0"/>
              <a:t> </a:t>
            </a:r>
            <a:r>
              <a:rPr lang="fr-FR" dirty="0" err="1" smtClean="0"/>
              <a:t>various</a:t>
            </a:r>
            <a:r>
              <a:rPr lang="fr-FR" dirty="0" smtClean="0"/>
              <a:t> </a:t>
            </a:r>
            <a:r>
              <a:rPr lang="fr-FR" dirty="0" err="1" smtClean="0"/>
              <a:t>market</a:t>
            </a:r>
            <a:r>
              <a:rPr lang="fr-FR" dirty="0" smtClean="0"/>
              <a:t> </a:t>
            </a:r>
            <a:r>
              <a:rPr lang="fr-FR" dirty="0" err="1" smtClean="0"/>
              <a:t>followers</a:t>
            </a:r>
            <a:endParaRPr lang="fr-FR" dirty="0" smtClean="0"/>
          </a:p>
          <a:p>
            <a:pPr>
              <a:buNone/>
            </a:pPr>
            <a:r>
              <a:rPr lang="fr-FR" dirty="0" err="1" smtClean="0"/>
              <a:t>c.They</a:t>
            </a:r>
            <a:r>
              <a:rPr lang="fr-FR" dirty="0" smtClean="0"/>
              <a:t> </a:t>
            </a:r>
            <a:r>
              <a:rPr lang="fr-FR" dirty="0" err="1" smtClean="0"/>
              <a:t>often</a:t>
            </a:r>
            <a:r>
              <a:rPr lang="fr-FR" dirty="0" smtClean="0"/>
              <a:t> </a:t>
            </a:r>
            <a:r>
              <a:rPr lang="fr-FR" dirty="0" err="1" smtClean="0"/>
              <a:t>concentrate</a:t>
            </a:r>
            <a:r>
              <a:rPr lang="fr-FR" dirty="0" smtClean="0"/>
              <a:t> on </a:t>
            </a:r>
            <a:r>
              <a:rPr lang="fr-FR" dirty="0" err="1" smtClean="0"/>
              <a:t>market</a:t>
            </a:r>
            <a:r>
              <a:rPr lang="fr-FR" dirty="0" smtClean="0"/>
              <a:t> segmentation: </a:t>
            </a:r>
            <a:r>
              <a:rPr lang="fr-FR" dirty="0" err="1" smtClean="0"/>
              <a:t>finding</a:t>
            </a:r>
            <a:r>
              <a:rPr lang="fr-FR" dirty="0" smtClean="0"/>
              <a:t> a niche in the </a:t>
            </a:r>
            <a:r>
              <a:rPr lang="fr-FR" dirty="0" err="1" smtClean="0"/>
              <a:t>market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satisfied</a:t>
            </a:r>
            <a:r>
              <a:rPr lang="fr-FR" dirty="0" smtClean="0"/>
              <a:t> by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products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d.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narrow</a:t>
            </a:r>
            <a:r>
              <a:rPr lang="fr-FR" dirty="0" smtClean="0"/>
              <a:t> range of </a:t>
            </a:r>
            <a:r>
              <a:rPr lang="fr-FR" dirty="0" err="1" smtClean="0"/>
              <a:t>customers</a:t>
            </a:r>
            <a:r>
              <a:rPr lang="fr-FR" dirty="0" smtClean="0"/>
              <a:t> causes </a:t>
            </a:r>
            <a:r>
              <a:rPr lang="fr-FR" dirty="0" err="1" smtClean="0"/>
              <a:t>problematic</a:t>
            </a:r>
            <a:r>
              <a:rPr lang="fr-FR" dirty="0" smtClean="0"/>
              <a:t> fluctuations in </a:t>
            </a:r>
            <a:r>
              <a:rPr lang="fr-FR" dirty="0" err="1" smtClean="0"/>
              <a:t>tunrover</a:t>
            </a:r>
            <a:r>
              <a:rPr lang="fr-FR" dirty="0" smtClean="0"/>
              <a:t> and profit.</a:t>
            </a:r>
          </a:p>
          <a:p>
            <a:pPr>
              <a:buNone/>
            </a:pPr>
            <a:r>
              <a:rPr lang="fr-FR" dirty="0" err="1" smtClean="0"/>
              <a:t>e.They</a:t>
            </a:r>
            <a:r>
              <a:rPr lang="fr-FR" dirty="0" smtClean="0"/>
              <a:t> </a:t>
            </a:r>
            <a:r>
              <a:rPr lang="fr-FR" dirty="0" err="1" smtClean="0"/>
              <a:t>often</a:t>
            </a:r>
            <a:r>
              <a:rPr lang="fr-FR" dirty="0" smtClean="0"/>
              <a:t> </a:t>
            </a:r>
            <a:r>
              <a:rPr lang="fr-FR" dirty="0" err="1" smtClean="0"/>
              <a:t>try</a:t>
            </a:r>
            <a:r>
              <a:rPr lang="fr-FR" dirty="0" smtClean="0"/>
              <a:t> to </a:t>
            </a:r>
            <a:r>
              <a:rPr lang="fr-FR" dirty="0" err="1" smtClean="0"/>
              <a:t>increase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market</a:t>
            </a:r>
            <a:r>
              <a:rPr lang="fr-FR" dirty="0" smtClean="0"/>
              <a:t> </a:t>
            </a:r>
            <a:r>
              <a:rPr lang="fr-FR" dirty="0" err="1" smtClean="0"/>
              <a:t>share</a:t>
            </a:r>
            <a:r>
              <a:rPr lang="fr-FR" dirty="0" smtClean="0"/>
              <a:t>  or </a:t>
            </a:r>
            <a:r>
              <a:rPr lang="fr-FR" dirty="0" err="1" smtClean="0"/>
              <a:t>at</a:t>
            </a:r>
            <a:r>
              <a:rPr lang="fr-FR" dirty="0" smtClean="0"/>
              <a:t> least </a:t>
            </a:r>
            <a:r>
              <a:rPr lang="fr-FR" dirty="0" err="1" smtClean="0"/>
              <a:t>protect</a:t>
            </a:r>
            <a:r>
              <a:rPr lang="fr-FR" dirty="0" smtClean="0"/>
              <a:t> the </a:t>
            </a:r>
            <a:r>
              <a:rPr lang="fr-FR" dirty="0" err="1" smtClean="0"/>
              <a:t>current</a:t>
            </a:r>
            <a:r>
              <a:rPr lang="fr-FR" dirty="0" smtClean="0"/>
              <a:t> one. One </a:t>
            </a:r>
            <a:r>
              <a:rPr lang="fr-FR" dirty="0" err="1" smtClean="0"/>
              <a:t>way</a:t>
            </a:r>
            <a:r>
              <a:rPr lang="fr-FR" dirty="0" smtClean="0"/>
              <a:t> to do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to </a:t>
            </a:r>
            <a:r>
              <a:rPr lang="fr-FR" dirty="0" err="1" smtClean="0"/>
              <a:t>try</a:t>
            </a:r>
            <a:r>
              <a:rPr lang="fr-FR" dirty="0" smtClean="0"/>
              <a:t> to </a:t>
            </a:r>
            <a:r>
              <a:rPr lang="fr-FR" dirty="0" err="1" smtClean="0"/>
              <a:t>find</a:t>
            </a:r>
            <a:r>
              <a:rPr lang="fr-FR" dirty="0" smtClean="0"/>
              <a:t> </a:t>
            </a:r>
            <a:r>
              <a:rPr lang="fr-FR" dirty="0" err="1" smtClean="0"/>
              <a:t>ways</a:t>
            </a:r>
            <a:r>
              <a:rPr lang="fr-FR" dirty="0" smtClean="0"/>
              <a:t> to </a:t>
            </a:r>
            <a:r>
              <a:rPr lang="fr-FR" dirty="0" err="1" smtClean="0"/>
              <a:t>increase</a:t>
            </a:r>
            <a:r>
              <a:rPr lang="fr-FR" dirty="0" smtClean="0"/>
              <a:t> the size of the </a:t>
            </a:r>
            <a:r>
              <a:rPr lang="fr-FR" dirty="0" err="1" smtClean="0"/>
              <a:t>entire</a:t>
            </a:r>
            <a:r>
              <a:rPr lang="fr-FR" dirty="0" smtClean="0"/>
              <a:t> </a:t>
            </a:r>
            <a:r>
              <a:rPr lang="fr-FR" dirty="0" err="1" smtClean="0"/>
              <a:t>market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Answer</a:t>
            </a:r>
            <a:r>
              <a:rPr lang="fr-FR" dirty="0" smtClean="0"/>
              <a:t> Key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1.</a:t>
            </a:r>
            <a:r>
              <a:rPr lang="fr-FR" dirty="0" err="1" smtClean="0"/>
              <a:t>playing</a:t>
            </a:r>
            <a:r>
              <a:rPr lang="fr-FR" dirty="0" smtClean="0"/>
              <a:t> </a:t>
            </a:r>
            <a:r>
              <a:rPr lang="fr-FR" dirty="0" err="1" smtClean="0"/>
              <a:t>field</a:t>
            </a:r>
            <a:endParaRPr lang="fr-FR" dirty="0" smtClean="0"/>
          </a:p>
          <a:p>
            <a:r>
              <a:rPr lang="fr-FR" dirty="0" smtClean="0"/>
              <a:t>2.a one horse race</a:t>
            </a:r>
          </a:p>
          <a:p>
            <a:r>
              <a:rPr lang="fr-FR" dirty="0" smtClean="0"/>
              <a:t>3.</a:t>
            </a:r>
            <a:r>
              <a:rPr lang="fr-FR" dirty="0" err="1" smtClean="0"/>
              <a:t>flog</a:t>
            </a:r>
            <a:r>
              <a:rPr lang="fr-FR" dirty="0" smtClean="0"/>
              <a:t> a </a:t>
            </a:r>
            <a:r>
              <a:rPr lang="fr-FR" dirty="0" err="1" smtClean="0"/>
              <a:t>dead</a:t>
            </a:r>
            <a:r>
              <a:rPr lang="fr-FR" dirty="0" smtClean="0"/>
              <a:t> horse</a:t>
            </a:r>
          </a:p>
          <a:p>
            <a:r>
              <a:rPr lang="fr-FR" dirty="0" smtClean="0"/>
              <a:t>4.a major </a:t>
            </a:r>
            <a:r>
              <a:rPr lang="fr-FR" dirty="0" err="1" smtClean="0"/>
              <a:t>player</a:t>
            </a:r>
            <a:endParaRPr lang="fr-FR" dirty="0" smtClean="0"/>
          </a:p>
          <a:p>
            <a:r>
              <a:rPr lang="fr-FR" dirty="0" smtClean="0"/>
              <a:t>5.neck and neck</a:t>
            </a:r>
          </a:p>
          <a:p>
            <a:r>
              <a:rPr lang="fr-FR" dirty="0" smtClean="0"/>
              <a:t>6.in the </a:t>
            </a:r>
            <a:r>
              <a:rPr lang="fr-FR" dirty="0" err="1" smtClean="0"/>
              <a:t>driving</a:t>
            </a:r>
            <a:r>
              <a:rPr lang="fr-FR" dirty="0" smtClean="0"/>
              <a:t> </a:t>
            </a:r>
            <a:r>
              <a:rPr lang="fr-FR" dirty="0" err="1" smtClean="0"/>
              <a:t>seat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 smtClean="0"/>
              <a:t>To </a:t>
            </a:r>
            <a:r>
              <a:rPr lang="fr-FR" dirty="0" err="1" smtClean="0"/>
              <a:t>take:off</a:t>
            </a:r>
            <a:r>
              <a:rPr lang="fr-FR" dirty="0" smtClean="0"/>
              <a:t>/on/out/over/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taken</a:t>
            </a:r>
            <a:r>
              <a:rPr lang="fr-FR" dirty="0" smtClean="0"/>
              <a:t> </a:t>
            </a:r>
            <a:r>
              <a:rPr lang="fr-FR" dirty="0" err="1" smtClean="0"/>
              <a:t>aback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900634"/>
          </a:xfrm>
        </p:spPr>
        <p:txBody>
          <a:bodyPr>
            <a:normAutofit fontScale="77500" lnSpcReduction="20000"/>
          </a:bodyPr>
          <a:lstStyle/>
          <a:p>
            <a:r>
              <a:rPr lang="fr-FR" dirty="0" err="1" smtClean="0"/>
              <a:t>A.grow</a:t>
            </a:r>
            <a:r>
              <a:rPr lang="fr-FR" dirty="0" smtClean="0"/>
              <a:t> </a:t>
            </a:r>
            <a:r>
              <a:rPr lang="fr-FR" dirty="0" err="1" smtClean="0"/>
              <a:t>rapidly</a:t>
            </a:r>
            <a:endParaRPr lang="fr-FR" dirty="0" smtClean="0"/>
          </a:p>
          <a:p>
            <a:r>
              <a:rPr lang="fr-FR" dirty="0" err="1" smtClean="0"/>
              <a:t>B.give</a:t>
            </a:r>
            <a:r>
              <a:rPr lang="fr-FR" dirty="0" smtClean="0"/>
              <a:t> </a:t>
            </a:r>
            <a:r>
              <a:rPr lang="fr-FR" dirty="0" err="1" smtClean="0"/>
              <a:t>employment</a:t>
            </a:r>
            <a:r>
              <a:rPr lang="fr-FR" dirty="0" smtClean="0"/>
              <a:t> to</a:t>
            </a:r>
          </a:p>
          <a:p>
            <a:r>
              <a:rPr lang="fr-FR" dirty="0" smtClean="0"/>
              <a:t>C.be </a:t>
            </a:r>
            <a:r>
              <a:rPr lang="fr-FR" dirty="0" err="1" smtClean="0"/>
              <a:t>surprised</a:t>
            </a:r>
            <a:endParaRPr lang="fr-FR" dirty="0" smtClean="0"/>
          </a:p>
          <a:p>
            <a:r>
              <a:rPr lang="fr-FR" dirty="0" err="1" smtClean="0"/>
              <a:t>D.gain</a:t>
            </a:r>
            <a:r>
              <a:rPr lang="fr-FR" dirty="0" smtClean="0"/>
              <a:t> control of a </a:t>
            </a:r>
            <a:r>
              <a:rPr lang="fr-FR" dirty="0" err="1" smtClean="0"/>
              <a:t>company</a:t>
            </a:r>
            <a:endParaRPr lang="fr-FR" dirty="0" smtClean="0"/>
          </a:p>
          <a:p>
            <a:r>
              <a:rPr lang="fr-FR" dirty="0" err="1" smtClean="0"/>
              <a:t>E.Arrange</a:t>
            </a:r>
            <a:r>
              <a:rPr lang="fr-FR" dirty="0" smtClean="0"/>
              <a:t> (of money)</a:t>
            </a:r>
          </a:p>
          <a:p>
            <a:pPr>
              <a:buNone/>
            </a:pPr>
            <a:r>
              <a:rPr lang="fr-FR" dirty="0" smtClean="0"/>
              <a:t>1.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were</a:t>
            </a:r>
            <a:r>
              <a:rPr lang="fr-FR" dirty="0" smtClean="0"/>
              <a:t> </a:t>
            </a:r>
            <a:r>
              <a:rPr lang="fr-FR" dirty="0" err="1" smtClean="0"/>
              <a:t>going</a:t>
            </a:r>
            <a:r>
              <a:rPr lang="fr-FR" dirty="0" smtClean="0"/>
              <a:t> to……. Five new staff </a:t>
            </a:r>
            <a:r>
              <a:rPr lang="fr-FR" dirty="0" err="1" smtClean="0"/>
              <a:t>next</a:t>
            </a:r>
            <a:r>
              <a:rPr lang="fr-FR" dirty="0" smtClean="0"/>
              <a:t> </a:t>
            </a:r>
            <a:r>
              <a:rPr lang="fr-FR" dirty="0" err="1" smtClean="0"/>
              <a:t>month</a:t>
            </a:r>
            <a:r>
              <a:rPr lang="fr-FR" dirty="0" smtClean="0"/>
              <a:t>, but </a:t>
            </a:r>
            <a:r>
              <a:rPr lang="fr-FR" dirty="0" err="1" smtClean="0"/>
              <a:t>then</a:t>
            </a:r>
            <a:r>
              <a:rPr lang="fr-FR" dirty="0" smtClean="0"/>
              <a:t> the </a:t>
            </a:r>
            <a:r>
              <a:rPr lang="fr-FR" dirty="0" err="1" smtClean="0"/>
              <a:t>economy</a:t>
            </a:r>
            <a:r>
              <a:rPr lang="fr-FR" dirty="0" smtClean="0"/>
              <a:t> </a:t>
            </a:r>
            <a:r>
              <a:rPr lang="fr-FR" dirty="0" err="1" smtClean="0"/>
              <a:t>crashed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2.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pretended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was</a:t>
            </a:r>
            <a:r>
              <a:rPr lang="fr-FR" dirty="0" smtClean="0"/>
              <a:t> a </a:t>
            </a:r>
            <a:r>
              <a:rPr lang="fr-FR" dirty="0" err="1" smtClean="0"/>
              <a:t>merger</a:t>
            </a:r>
            <a:r>
              <a:rPr lang="fr-FR" dirty="0" smtClean="0"/>
              <a:t>, but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feels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were</a:t>
            </a:r>
            <a:r>
              <a:rPr lang="fr-FR" dirty="0" smtClean="0"/>
              <a:t> ……. ……..</a:t>
            </a:r>
          </a:p>
          <a:p>
            <a:pPr>
              <a:buNone/>
            </a:pPr>
            <a:r>
              <a:rPr lang="fr-FR" dirty="0" smtClean="0"/>
              <a:t>3.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were</a:t>
            </a:r>
            <a:r>
              <a:rPr lang="fr-FR" dirty="0" smtClean="0"/>
              <a:t> ……. ……. </a:t>
            </a:r>
            <a:r>
              <a:rPr lang="fr-FR" dirty="0" err="1" smtClean="0"/>
              <a:t>When</a:t>
            </a:r>
            <a:r>
              <a:rPr lang="fr-FR" dirty="0" smtClean="0"/>
              <a:t> the </a:t>
            </a:r>
            <a:r>
              <a:rPr lang="fr-FR" dirty="0" err="1" smtClean="0"/>
              <a:t>president</a:t>
            </a:r>
            <a:r>
              <a:rPr lang="fr-FR" dirty="0" smtClean="0"/>
              <a:t> </a:t>
            </a:r>
            <a:r>
              <a:rPr lang="fr-FR" dirty="0" err="1" smtClean="0"/>
              <a:t>announced</a:t>
            </a:r>
            <a:r>
              <a:rPr lang="fr-FR" dirty="0" smtClean="0"/>
              <a:t> </a:t>
            </a:r>
            <a:r>
              <a:rPr lang="fr-FR" dirty="0" err="1" smtClean="0"/>
              <a:t>his</a:t>
            </a:r>
            <a:r>
              <a:rPr lang="fr-FR" dirty="0" smtClean="0"/>
              <a:t> </a:t>
            </a:r>
            <a:r>
              <a:rPr lang="fr-FR" dirty="0" err="1" smtClean="0"/>
              <a:t>resignation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4.It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difficult</a:t>
            </a:r>
            <a:r>
              <a:rPr lang="fr-FR" dirty="0" smtClean="0"/>
              <a:t> to ………a </a:t>
            </a:r>
            <a:r>
              <a:rPr lang="fr-FR" dirty="0" err="1" smtClean="0"/>
              <a:t>loan</a:t>
            </a:r>
            <a:r>
              <a:rPr lang="fr-FR" dirty="0" smtClean="0"/>
              <a:t> </a:t>
            </a:r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days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5. </a:t>
            </a:r>
            <a:r>
              <a:rPr lang="fr-FR" dirty="0" err="1" smtClean="0"/>
              <a:t>After</a:t>
            </a:r>
            <a:r>
              <a:rPr lang="fr-FR" dirty="0" smtClean="0"/>
              <a:t> the new </a:t>
            </a:r>
            <a:r>
              <a:rPr lang="fr-FR" dirty="0" err="1" smtClean="0"/>
              <a:t>product</a:t>
            </a:r>
            <a:r>
              <a:rPr lang="fr-FR" dirty="0" smtClean="0"/>
              <a:t> </a:t>
            </a:r>
            <a:r>
              <a:rPr lang="fr-FR" dirty="0" err="1" smtClean="0"/>
              <a:t>launch</a:t>
            </a:r>
            <a:r>
              <a:rPr lang="fr-FR" dirty="0" smtClean="0"/>
              <a:t>, </a:t>
            </a:r>
            <a:r>
              <a:rPr lang="fr-FR" dirty="0" err="1" smtClean="0"/>
              <a:t>slaes</a:t>
            </a:r>
            <a:r>
              <a:rPr lang="fr-FR" dirty="0" smtClean="0"/>
              <a:t> are </a:t>
            </a:r>
            <a:r>
              <a:rPr lang="fr-FR" dirty="0" err="1" smtClean="0"/>
              <a:t>expected</a:t>
            </a:r>
            <a:r>
              <a:rPr lang="fr-FR" dirty="0" smtClean="0"/>
              <a:t> to….. ……..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Answer</a:t>
            </a:r>
            <a:r>
              <a:rPr lang="fr-FR" dirty="0" smtClean="0"/>
              <a:t> </a:t>
            </a:r>
            <a:r>
              <a:rPr lang="fr-FR" dirty="0" err="1" smtClean="0"/>
              <a:t>key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A.take</a:t>
            </a:r>
            <a:r>
              <a:rPr lang="fr-FR" dirty="0" smtClean="0"/>
              <a:t> off                          1.</a:t>
            </a:r>
            <a:r>
              <a:rPr lang="fr-FR" dirty="0" err="1" smtClean="0"/>
              <a:t>take</a:t>
            </a:r>
            <a:r>
              <a:rPr lang="fr-FR" dirty="0" smtClean="0"/>
              <a:t> o,</a:t>
            </a:r>
          </a:p>
          <a:p>
            <a:r>
              <a:rPr lang="fr-FR" dirty="0" err="1" smtClean="0"/>
              <a:t>B.take</a:t>
            </a:r>
            <a:r>
              <a:rPr lang="fr-FR" dirty="0" smtClean="0"/>
              <a:t> on                           2.</a:t>
            </a:r>
            <a:r>
              <a:rPr lang="fr-FR" dirty="0" err="1" smtClean="0"/>
              <a:t>taken</a:t>
            </a:r>
            <a:r>
              <a:rPr lang="fr-FR" dirty="0" smtClean="0"/>
              <a:t> over</a:t>
            </a:r>
          </a:p>
          <a:p>
            <a:r>
              <a:rPr lang="fr-FR" dirty="0" smtClean="0"/>
              <a:t>C.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taken</a:t>
            </a:r>
            <a:r>
              <a:rPr lang="fr-FR" dirty="0" smtClean="0"/>
              <a:t> </a:t>
            </a:r>
            <a:r>
              <a:rPr lang="fr-FR" dirty="0" err="1" smtClean="0"/>
              <a:t>aback</a:t>
            </a:r>
            <a:r>
              <a:rPr lang="fr-FR" dirty="0" smtClean="0"/>
              <a:t>            3.</a:t>
            </a:r>
            <a:r>
              <a:rPr lang="fr-FR" dirty="0" err="1" smtClean="0"/>
              <a:t>taken</a:t>
            </a:r>
            <a:r>
              <a:rPr lang="fr-FR" dirty="0" smtClean="0"/>
              <a:t> </a:t>
            </a:r>
            <a:r>
              <a:rPr lang="fr-FR" dirty="0" err="1" smtClean="0"/>
              <a:t>aback</a:t>
            </a:r>
            <a:endParaRPr lang="fr-FR" dirty="0" smtClean="0"/>
          </a:p>
          <a:p>
            <a:r>
              <a:rPr lang="fr-FR" dirty="0" err="1" smtClean="0"/>
              <a:t>D.take</a:t>
            </a:r>
            <a:r>
              <a:rPr lang="fr-FR" dirty="0" smtClean="0"/>
              <a:t> over                       4.</a:t>
            </a:r>
            <a:r>
              <a:rPr lang="fr-FR" dirty="0" err="1" smtClean="0"/>
              <a:t>take</a:t>
            </a:r>
            <a:r>
              <a:rPr lang="fr-FR" dirty="0" smtClean="0"/>
              <a:t> out </a:t>
            </a:r>
          </a:p>
          <a:p>
            <a:r>
              <a:rPr lang="fr-FR" dirty="0" err="1" smtClean="0"/>
              <a:t>E.take</a:t>
            </a:r>
            <a:r>
              <a:rPr lang="fr-FR" dirty="0" smtClean="0"/>
              <a:t> out                          5.</a:t>
            </a:r>
            <a:r>
              <a:rPr lang="fr-FR" dirty="0" err="1" smtClean="0"/>
              <a:t>take</a:t>
            </a:r>
            <a:r>
              <a:rPr lang="fr-FR" dirty="0" smtClean="0"/>
              <a:t> off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Listening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err="1" smtClean="0"/>
              <a:t>Listen</a:t>
            </a:r>
            <a:r>
              <a:rPr lang="fr-FR" dirty="0" smtClean="0"/>
              <a:t> to a manager in media relations for the </a:t>
            </a:r>
            <a:r>
              <a:rPr lang="fr-FR" dirty="0" err="1" smtClean="0"/>
              <a:t>UK’s</a:t>
            </a:r>
            <a:r>
              <a:rPr lang="fr-FR" dirty="0" smtClean="0"/>
              <a:t> </a:t>
            </a:r>
            <a:r>
              <a:rPr lang="fr-FR" dirty="0" err="1" smtClean="0"/>
              <a:t>competition</a:t>
            </a:r>
            <a:r>
              <a:rPr lang="fr-FR" dirty="0" smtClean="0"/>
              <a:t> commission. </a:t>
            </a:r>
            <a:r>
              <a:rPr lang="fr-FR" dirty="0" err="1" smtClean="0"/>
              <a:t>Answer</a:t>
            </a:r>
            <a:r>
              <a:rPr lang="fr-FR" dirty="0" smtClean="0"/>
              <a:t> the questions:</a:t>
            </a:r>
          </a:p>
          <a:p>
            <a:pPr>
              <a:buNone/>
            </a:pPr>
            <a:r>
              <a:rPr lang="fr-FR" dirty="0" smtClean="0"/>
              <a:t>1.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does</a:t>
            </a:r>
            <a:r>
              <a:rPr lang="fr-FR" dirty="0" smtClean="0"/>
              <a:t> the </a:t>
            </a:r>
            <a:r>
              <a:rPr lang="fr-FR" dirty="0" err="1" smtClean="0"/>
              <a:t>competition</a:t>
            </a:r>
            <a:r>
              <a:rPr lang="fr-FR" dirty="0" smtClean="0"/>
              <a:t> commission do?</a:t>
            </a:r>
          </a:p>
          <a:p>
            <a:pPr>
              <a:buNone/>
            </a:pPr>
            <a:r>
              <a:rPr lang="fr-FR" dirty="0" smtClean="0"/>
              <a:t>2.How do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think</a:t>
            </a:r>
            <a:r>
              <a:rPr lang="fr-FR" dirty="0" smtClean="0"/>
              <a:t> </a:t>
            </a:r>
            <a:r>
              <a:rPr lang="fr-FR" dirty="0" err="1" smtClean="0"/>
              <a:t>Starbucks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respond</a:t>
            </a:r>
            <a:r>
              <a:rPr lang="fr-FR" dirty="0" smtClean="0"/>
              <a:t>?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Listening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err="1" smtClean="0"/>
              <a:t>Listen</a:t>
            </a:r>
            <a:r>
              <a:rPr lang="fr-FR" dirty="0" smtClean="0"/>
              <a:t> to the second part and mark the </a:t>
            </a:r>
            <a:r>
              <a:rPr lang="fr-FR" dirty="0" err="1" smtClean="0"/>
              <a:t>following</a:t>
            </a:r>
            <a:r>
              <a:rPr lang="fr-FR" dirty="0" smtClean="0"/>
              <a:t> </a:t>
            </a:r>
            <a:r>
              <a:rPr lang="fr-FR" dirty="0" err="1" smtClean="0"/>
              <a:t>statements</a:t>
            </a:r>
            <a:r>
              <a:rPr lang="fr-FR" dirty="0" smtClean="0"/>
              <a:t> </a:t>
            </a:r>
            <a:r>
              <a:rPr lang="fr-FR" dirty="0" err="1" smtClean="0"/>
              <a:t>true</a:t>
            </a:r>
            <a:r>
              <a:rPr lang="fr-FR" dirty="0" smtClean="0"/>
              <a:t> or false:</a:t>
            </a:r>
          </a:p>
          <a:p>
            <a:pPr>
              <a:buNone/>
            </a:pPr>
            <a:r>
              <a:rPr lang="fr-FR" dirty="0" smtClean="0"/>
              <a:t>1.For the </a:t>
            </a:r>
            <a:r>
              <a:rPr lang="fr-FR" dirty="0" err="1" smtClean="0"/>
              <a:t>competition</a:t>
            </a:r>
            <a:r>
              <a:rPr lang="fr-FR" dirty="0" smtClean="0"/>
              <a:t> Commission, the </a:t>
            </a:r>
            <a:r>
              <a:rPr lang="fr-FR" dirty="0" err="1" smtClean="0"/>
              <a:t>most</a:t>
            </a:r>
            <a:r>
              <a:rPr lang="fr-FR" dirty="0" smtClean="0"/>
              <a:t> important </a:t>
            </a:r>
            <a:r>
              <a:rPr lang="fr-FR" dirty="0" err="1" smtClean="0"/>
              <a:t>thing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number</a:t>
            </a:r>
            <a:r>
              <a:rPr lang="fr-FR" dirty="0" smtClean="0"/>
              <a:t> of providers in the </a:t>
            </a:r>
            <a:r>
              <a:rPr lang="fr-FR" dirty="0" err="1" smtClean="0"/>
              <a:t>market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2.In </a:t>
            </a:r>
            <a:r>
              <a:rPr lang="fr-FR" dirty="0" err="1" smtClean="0"/>
              <a:t>static</a:t>
            </a:r>
            <a:r>
              <a:rPr lang="fr-FR" dirty="0" smtClean="0"/>
              <a:t> </a:t>
            </a:r>
            <a:r>
              <a:rPr lang="fr-FR" dirty="0" err="1" smtClean="0"/>
              <a:t>market</a:t>
            </a:r>
            <a:r>
              <a:rPr lang="fr-FR" dirty="0" smtClean="0"/>
              <a:t>,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much</a:t>
            </a:r>
            <a:r>
              <a:rPr lang="fr-FR" dirty="0" smtClean="0"/>
              <a:t> </a:t>
            </a:r>
            <a:r>
              <a:rPr lang="fr-FR" dirty="0" err="1" smtClean="0"/>
              <a:t>competition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3. The UK </a:t>
            </a:r>
            <a:r>
              <a:rPr lang="fr-FR" dirty="0" err="1" smtClean="0"/>
              <a:t>grocery</a:t>
            </a:r>
            <a:r>
              <a:rPr lang="fr-FR" dirty="0" smtClean="0"/>
              <a:t> </a:t>
            </a:r>
            <a:r>
              <a:rPr lang="fr-FR" dirty="0" err="1" smtClean="0"/>
              <a:t>market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dominated</a:t>
            </a:r>
            <a:r>
              <a:rPr lang="fr-FR" dirty="0" smtClean="0"/>
              <a:t> by a few </a:t>
            </a:r>
            <a:r>
              <a:rPr lang="fr-FR" dirty="0" err="1" smtClean="0"/>
              <a:t>companies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4.The </a:t>
            </a:r>
            <a:r>
              <a:rPr lang="fr-FR" dirty="0" err="1" smtClean="0"/>
              <a:t>grocery</a:t>
            </a:r>
            <a:r>
              <a:rPr lang="fr-FR" dirty="0" smtClean="0"/>
              <a:t> </a:t>
            </a:r>
            <a:r>
              <a:rPr lang="fr-FR" dirty="0" err="1" smtClean="0"/>
              <a:t>market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competitive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Answer</a:t>
            </a:r>
            <a:r>
              <a:rPr lang="fr-FR" dirty="0" smtClean="0"/>
              <a:t> </a:t>
            </a:r>
            <a:r>
              <a:rPr lang="fr-FR" dirty="0" err="1" smtClean="0"/>
              <a:t>key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A. </a:t>
            </a:r>
            <a:r>
              <a:rPr lang="fr-FR" dirty="0" err="1" smtClean="0"/>
              <a:t>market</a:t>
            </a:r>
            <a:r>
              <a:rPr lang="fr-FR" dirty="0" smtClean="0"/>
              <a:t> leader</a:t>
            </a:r>
          </a:p>
          <a:p>
            <a:r>
              <a:rPr lang="fr-FR" dirty="0" err="1" smtClean="0"/>
              <a:t>B.Market</a:t>
            </a:r>
            <a:r>
              <a:rPr lang="fr-FR" dirty="0" smtClean="0"/>
              <a:t> challenger</a:t>
            </a:r>
          </a:p>
          <a:p>
            <a:r>
              <a:rPr lang="fr-FR" dirty="0" err="1" smtClean="0"/>
              <a:t>C.Market</a:t>
            </a:r>
            <a:r>
              <a:rPr lang="fr-FR" dirty="0" smtClean="0"/>
              <a:t> </a:t>
            </a:r>
            <a:r>
              <a:rPr lang="fr-FR" dirty="0" err="1" smtClean="0"/>
              <a:t>follower</a:t>
            </a:r>
            <a:endParaRPr lang="fr-FR" dirty="0" smtClean="0"/>
          </a:p>
          <a:p>
            <a:r>
              <a:rPr lang="fr-FR" dirty="0" err="1" smtClean="0"/>
              <a:t>D.Market</a:t>
            </a:r>
            <a:r>
              <a:rPr lang="fr-FR" dirty="0" smtClean="0"/>
              <a:t> </a:t>
            </a:r>
            <a:r>
              <a:rPr lang="fr-FR" dirty="0" err="1" smtClean="0"/>
              <a:t>follower</a:t>
            </a:r>
            <a:endParaRPr lang="fr-FR" dirty="0" smtClean="0"/>
          </a:p>
          <a:p>
            <a:r>
              <a:rPr lang="fr-FR" dirty="0" err="1" smtClean="0"/>
              <a:t>E.Market</a:t>
            </a:r>
            <a:r>
              <a:rPr lang="fr-FR" dirty="0" smtClean="0"/>
              <a:t> leader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fr-FR" sz="2800" dirty="0" smtClean="0"/>
              <a:t>Types of </a:t>
            </a:r>
            <a:r>
              <a:rPr lang="fr-FR" sz="2800" dirty="0" err="1" smtClean="0"/>
              <a:t>Competition</a:t>
            </a:r>
            <a:endParaRPr lang="fr-FR" sz="28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000108"/>
            <a:ext cx="3186106" cy="5126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1.</a:t>
            </a:r>
            <a:r>
              <a:rPr lang="fr-FR" dirty="0" err="1" smtClean="0"/>
              <a:t>Oligopoly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2.</a:t>
            </a:r>
            <a:r>
              <a:rPr lang="fr-FR" dirty="0" err="1" smtClean="0"/>
              <a:t>Perfect</a:t>
            </a:r>
            <a:r>
              <a:rPr lang="fr-FR" dirty="0" smtClean="0"/>
              <a:t> </a:t>
            </a:r>
            <a:r>
              <a:rPr lang="fr-FR" dirty="0" err="1" smtClean="0"/>
              <a:t>competition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3.</a:t>
            </a:r>
            <a:r>
              <a:rPr lang="fr-FR" dirty="0" err="1" smtClean="0"/>
              <a:t>Monopolistic</a:t>
            </a:r>
            <a:r>
              <a:rPr lang="fr-FR" dirty="0" smtClean="0"/>
              <a:t> </a:t>
            </a:r>
            <a:r>
              <a:rPr lang="fr-FR" dirty="0" err="1" smtClean="0"/>
              <a:t>competition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4.Monopoly</a:t>
            </a:r>
          </a:p>
          <a:p>
            <a:pPr>
              <a:buNone/>
            </a:pPr>
            <a:r>
              <a:rPr lang="fr-FR" dirty="0" smtClean="0"/>
              <a:t>5.</a:t>
            </a:r>
            <a:r>
              <a:rPr lang="fr-FR" dirty="0" err="1" smtClean="0"/>
              <a:t>Monopsony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6.Natural </a:t>
            </a:r>
            <a:r>
              <a:rPr lang="fr-FR" dirty="0" err="1"/>
              <a:t>M</a:t>
            </a:r>
            <a:r>
              <a:rPr lang="fr-FR" dirty="0" err="1" smtClean="0"/>
              <a:t>onoploy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3571868" y="928670"/>
            <a:ext cx="5143536" cy="57864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800" dirty="0" err="1" smtClean="0"/>
              <a:t>a.Exists</a:t>
            </a:r>
            <a:r>
              <a:rPr lang="fr-FR" sz="1800" dirty="0" smtClean="0"/>
              <a:t> </a:t>
            </a:r>
            <a:r>
              <a:rPr lang="fr-FR" sz="1800" dirty="0" err="1" smtClean="0"/>
              <a:t>because</a:t>
            </a:r>
            <a:r>
              <a:rPr lang="fr-FR" sz="1800" dirty="0" smtClean="0"/>
              <a:t> of the </a:t>
            </a:r>
            <a:r>
              <a:rPr lang="fr-FR" sz="1800" dirty="0" err="1" smtClean="0"/>
              <a:t>high</a:t>
            </a:r>
            <a:r>
              <a:rPr lang="fr-FR" sz="1800" dirty="0" smtClean="0"/>
              <a:t> </a:t>
            </a:r>
            <a:r>
              <a:rPr lang="fr-FR" sz="1800" dirty="0" err="1" smtClean="0"/>
              <a:t>fixed</a:t>
            </a:r>
            <a:r>
              <a:rPr lang="fr-FR" sz="1800" dirty="0" smtClean="0"/>
              <a:t> or start-up </a:t>
            </a:r>
            <a:r>
              <a:rPr lang="fr-FR" sz="1800" dirty="0" err="1" smtClean="0"/>
              <a:t>cost</a:t>
            </a:r>
            <a:r>
              <a:rPr lang="fr-FR" sz="1800" dirty="0" smtClean="0"/>
              <a:t> of </a:t>
            </a:r>
            <a:r>
              <a:rPr lang="fr-FR" sz="1800" dirty="0" err="1" smtClean="0"/>
              <a:t>conducting</a:t>
            </a:r>
            <a:r>
              <a:rPr lang="fr-FR" sz="1800" dirty="0" smtClean="0"/>
              <a:t> a business in a </a:t>
            </a:r>
            <a:r>
              <a:rPr lang="fr-FR" sz="1800" dirty="0" err="1" smtClean="0"/>
              <a:t>specific</a:t>
            </a:r>
            <a:r>
              <a:rPr lang="fr-FR" sz="1800" dirty="0" smtClean="0"/>
              <a:t> </a:t>
            </a:r>
            <a:r>
              <a:rPr lang="fr-FR" sz="1800" dirty="0" err="1" smtClean="0"/>
              <a:t>industry</a:t>
            </a:r>
            <a:r>
              <a:rPr lang="fr-FR" sz="1800" dirty="0" smtClean="0"/>
              <a:t>, or </a:t>
            </a:r>
            <a:r>
              <a:rPr lang="fr-FR" sz="1800" dirty="0" err="1" smtClean="0"/>
              <a:t>sometimes</a:t>
            </a:r>
            <a:r>
              <a:rPr lang="fr-FR" sz="1800" dirty="0" smtClean="0"/>
              <a:t> </a:t>
            </a:r>
            <a:r>
              <a:rPr lang="fr-FR" sz="1800" dirty="0" err="1" smtClean="0"/>
              <a:t>because</a:t>
            </a:r>
            <a:r>
              <a:rPr lang="fr-FR" sz="1800" dirty="0" smtClean="0"/>
              <a:t> of the </a:t>
            </a:r>
            <a:r>
              <a:rPr lang="fr-FR" sz="1800" dirty="0" err="1" smtClean="0"/>
              <a:t>availability</a:t>
            </a:r>
            <a:r>
              <a:rPr lang="fr-FR" sz="1800" dirty="0" smtClean="0"/>
              <a:t> of unique basic </a:t>
            </a:r>
            <a:r>
              <a:rPr lang="fr-FR" sz="1800" dirty="0" err="1" smtClean="0"/>
              <a:t>materials</a:t>
            </a:r>
            <a:r>
              <a:rPr lang="fr-FR" sz="1800" dirty="0" smtClean="0"/>
              <a:t>, </a:t>
            </a:r>
            <a:r>
              <a:rPr lang="fr-FR" sz="1800" dirty="0" err="1" smtClean="0"/>
              <a:t>technology</a:t>
            </a:r>
            <a:r>
              <a:rPr lang="fr-FR" sz="1800" dirty="0" smtClean="0"/>
              <a:t>.</a:t>
            </a:r>
          </a:p>
          <a:p>
            <a:pPr>
              <a:buNone/>
            </a:pPr>
            <a:r>
              <a:rPr lang="fr-FR" sz="1800" dirty="0" err="1" smtClean="0"/>
              <a:t>b.Combines</a:t>
            </a:r>
            <a:r>
              <a:rPr lang="fr-FR" sz="1800" dirty="0" smtClean="0"/>
              <a:t> </a:t>
            </a:r>
            <a:r>
              <a:rPr lang="fr-FR" sz="1800" dirty="0" err="1" smtClean="0"/>
              <a:t>elements</a:t>
            </a:r>
            <a:r>
              <a:rPr lang="fr-FR" sz="1800" dirty="0" smtClean="0"/>
              <a:t> of </a:t>
            </a:r>
            <a:r>
              <a:rPr lang="fr-FR" sz="1800" dirty="0" err="1" smtClean="0"/>
              <a:t>monopoly</a:t>
            </a:r>
            <a:r>
              <a:rPr lang="fr-FR" sz="1800" dirty="0" smtClean="0"/>
              <a:t> and </a:t>
            </a:r>
            <a:r>
              <a:rPr lang="fr-FR" sz="1800" dirty="0" err="1" smtClean="0"/>
              <a:t>perfect</a:t>
            </a:r>
            <a:r>
              <a:rPr lang="fr-FR" sz="1800" dirty="0" smtClean="0"/>
              <a:t> </a:t>
            </a:r>
            <a:r>
              <a:rPr lang="fr-FR" sz="1800" dirty="0" err="1" smtClean="0"/>
              <a:t>competition</a:t>
            </a:r>
            <a:r>
              <a:rPr lang="fr-FR" sz="1800" dirty="0" smtClean="0"/>
              <a:t>. There are </a:t>
            </a:r>
            <a:r>
              <a:rPr lang="fr-FR" sz="1800" dirty="0" err="1" smtClean="0"/>
              <a:t>numerous</a:t>
            </a:r>
            <a:r>
              <a:rPr lang="fr-FR" sz="1800" dirty="0" smtClean="0"/>
              <a:t> </a:t>
            </a:r>
            <a:r>
              <a:rPr lang="fr-FR" sz="1800" dirty="0" err="1" smtClean="0"/>
              <a:t>competitors</a:t>
            </a:r>
            <a:r>
              <a:rPr lang="fr-FR" sz="1800" dirty="0" smtClean="0"/>
              <a:t> but the </a:t>
            </a:r>
            <a:r>
              <a:rPr lang="fr-FR" sz="1800" dirty="0" err="1" smtClean="0"/>
              <a:t>difference</a:t>
            </a:r>
            <a:r>
              <a:rPr lang="fr-FR" sz="1800" dirty="0" smtClean="0"/>
              <a:t> </a:t>
            </a:r>
            <a:r>
              <a:rPr lang="fr-FR" sz="1800" dirty="0" err="1" smtClean="0"/>
              <a:t>is</a:t>
            </a:r>
            <a:r>
              <a:rPr lang="fr-FR" sz="1800" dirty="0" smtClean="0"/>
              <a:t> </a:t>
            </a:r>
            <a:r>
              <a:rPr lang="fr-FR" sz="1800" dirty="0" err="1" smtClean="0"/>
              <a:t>that</a:t>
            </a:r>
            <a:r>
              <a:rPr lang="fr-FR" sz="1800" dirty="0" smtClean="0"/>
              <a:t> </a:t>
            </a:r>
            <a:r>
              <a:rPr lang="fr-FR" sz="1800" dirty="0" err="1" smtClean="0"/>
              <a:t>each</a:t>
            </a:r>
            <a:r>
              <a:rPr lang="fr-FR" sz="1800" dirty="0" smtClean="0"/>
              <a:t> </a:t>
            </a:r>
            <a:r>
              <a:rPr lang="fr-FR" sz="1800" dirty="0" err="1" smtClean="0"/>
              <a:t>competitor</a:t>
            </a:r>
            <a:r>
              <a:rPr lang="fr-FR" sz="1800" dirty="0" smtClean="0"/>
              <a:t> </a:t>
            </a:r>
            <a:r>
              <a:rPr lang="fr-FR" sz="1800" dirty="0" err="1" smtClean="0"/>
              <a:t>is</a:t>
            </a:r>
            <a:r>
              <a:rPr lang="fr-FR" sz="1800" dirty="0" smtClean="0"/>
              <a:t> </a:t>
            </a:r>
            <a:r>
              <a:rPr lang="fr-FR" sz="1800" dirty="0" err="1" smtClean="0"/>
              <a:t>sufficiently</a:t>
            </a:r>
            <a:r>
              <a:rPr lang="fr-FR" sz="1800" dirty="0" smtClean="0"/>
              <a:t> </a:t>
            </a:r>
            <a:r>
              <a:rPr lang="fr-FR" sz="1800" dirty="0" err="1" smtClean="0"/>
              <a:t>differentiated</a:t>
            </a:r>
            <a:r>
              <a:rPr lang="fr-FR" sz="1800" dirty="0" smtClean="0"/>
              <a:t> </a:t>
            </a:r>
            <a:r>
              <a:rPr lang="fr-FR" sz="1800" dirty="0" err="1" smtClean="0"/>
              <a:t>from</a:t>
            </a:r>
            <a:r>
              <a:rPr lang="fr-FR" sz="1800" dirty="0" smtClean="0"/>
              <a:t> the </a:t>
            </a:r>
            <a:r>
              <a:rPr lang="fr-FR" sz="1800" dirty="0" err="1" smtClean="0"/>
              <a:t>others</a:t>
            </a:r>
            <a:r>
              <a:rPr lang="fr-FR" sz="1800" dirty="0" smtClean="0"/>
              <a:t> </a:t>
            </a:r>
            <a:r>
              <a:rPr lang="fr-FR" sz="1800" dirty="0" err="1" smtClean="0"/>
              <a:t>that</a:t>
            </a:r>
            <a:r>
              <a:rPr lang="fr-FR" sz="1800" dirty="0" smtClean="0"/>
              <a:t> </a:t>
            </a:r>
            <a:r>
              <a:rPr lang="fr-FR" sz="1800" dirty="0" err="1" smtClean="0"/>
              <a:t>some</a:t>
            </a:r>
            <a:r>
              <a:rPr lang="fr-FR" sz="1800" dirty="0" smtClean="0"/>
              <a:t> </a:t>
            </a:r>
            <a:r>
              <a:rPr lang="fr-FR" sz="1800" dirty="0" err="1" smtClean="0"/>
              <a:t>can</a:t>
            </a:r>
            <a:r>
              <a:rPr lang="fr-FR" sz="1800" dirty="0" smtClean="0"/>
              <a:t> charge </a:t>
            </a:r>
            <a:r>
              <a:rPr lang="fr-FR" sz="1800" dirty="0" err="1" smtClean="0"/>
              <a:t>greater</a:t>
            </a:r>
            <a:r>
              <a:rPr lang="fr-FR" sz="1800" dirty="0" smtClean="0"/>
              <a:t> </a:t>
            </a:r>
            <a:r>
              <a:rPr lang="fr-FR" sz="1800" dirty="0" err="1" smtClean="0"/>
              <a:t>prices</a:t>
            </a:r>
            <a:r>
              <a:rPr lang="fr-FR" sz="1800" dirty="0" smtClean="0"/>
              <a:t>. (music </a:t>
            </a:r>
            <a:r>
              <a:rPr lang="fr-FR" sz="1800" dirty="0" err="1" smtClean="0"/>
              <a:t>industry</a:t>
            </a:r>
            <a:r>
              <a:rPr lang="fr-FR" sz="1800" dirty="0" smtClean="0"/>
              <a:t>)</a:t>
            </a:r>
          </a:p>
          <a:p>
            <a:pPr>
              <a:buNone/>
            </a:pPr>
            <a:r>
              <a:rPr lang="fr-FR" sz="1800" dirty="0" err="1" smtClean="0"/>
              <a:t>c.Is</a:t>
            </a:r>
            <a:r>
              <a:rPr lang="fr-FR" sz="1800" dirty="0" smtClean="0"/>
              <a:t> the exact opposite of </a:t>
            </a:r>
            <a:r>
              <a:rPr lang="fr-FR" sz="1800" dirty="0" err="1" smtClean="0"/>
              <a:t>perfect</a:t>
            </a:r>
            <a:r>
              <a:rPr lang="fr-FR" sz="1800" dirty="0" smtClean="0"/>
              <a:t> </a:t>
            </a:r>
            <a:r>
              <a:rPr lang="fr-FR" sz="1800" dirty="0" err="1" smtClean="0"/>
              <a:t>competition</a:t>
            </a:r>
            <a:r>
              <a:rPr lang="fr-FR" sz="1800" dirty="0" smtClean="0"/>
              <a:t>. There </a:t>
            </a:r>
            <a:r>
              <a:rPr lang="fr-FR" sz="1800" dirty="0" err="1" smtClean="0"/>
              <a:t>is</a:t>
            </a:r>
            <a:r>
              <a:rPr lang="fr-FR" sz="1800" dirty="0" smtClean="0"/>
              <a:t> one </a:t>
            </a:r>
            <a:r>
              <a:rPr lang="fr-FR" sz="1800" dirty="0" err="1" smtClean="0"/>
              <a:t>producer</a:t>
            </a:r>
            <a:r>
              <a:rPr lang="fr-FR" sz="1800" dirty="0" smtClean="0"/>
              <a:t> of a </a:t>
            </a:r>
            <a:r>
              <a:rPr lang="fr-FR" sz="1800" dirty="0" err="1" smtClean="0"/>
              <a:t>particular</a:t>
            </a:r>
            <a:r>
              <a:rPr lang="fr-FR" sz="1800" dirty="0" smtClean="0"/>
              <a:t> </a:t>
            </a:r>
            <a:r>
              <a:rPr lang="fr-FR" sz="1800" dirty="0" err="1" smtClean="0"/>
              <a:t>product</a:t>
            </a:r>
            <a:r>
              <a:rPr lang="fr-FR" sz="1800" dirty="0" smtClean="0"/>
              <a:t> and </a:t>
            </a:r>
            <a:r>
              <a:rPr lang="fr-FR" sz="1800" dirty="0" err="1" smtClean="0"/>
              <a:t>generally</a:t>
            </a:r>
            <a:r>
              <a:rPr lang="fr-FR" sz="1800" dirty="0" smtClean="0"/>
              <a:t> no </a:t>
            </a:r>
            <a:r>
              <a:rPr lang="fr-FR" sz="1800" dirty="0" err="1" smtClean="0"/>
              <a:t>reasonable</a:t>
            </a:r>
            <a:r>
              <a:rPr lang="fr-FR" sz="1800" dirty="0" smtClean="0"/>
              <a:t> substitute</a:t>
            </a:r>
          </a:p>
          <a:p>
            <a:pPr>
              <a:buNone/>
            </a:pPr>
            <a:r>
              <a:rPr lang="fr-FR" sz="1800" dirty="0" err="1" smtClean="0"/>
              <a:t>d.There</a:t>
            </a:r>
            <a:r>
              <a:rPr lang="fr-FR" sz="1800" dirty="0" smtClean="0"/>
              <a:t> </a:t>
            </a:r>
            <a:r>
              <a:rPr lang="fr-FR" sz="1800" dirty="0" err="1" smtClean="0"/>
              <a:t>is</a:t>
            </a:r>
            <a:r>
              <a:rPr lang="fr-FR" sz="1800" dirty="0" smtClean="0"/>
              <a:t> </a:t>
            </a:r>
            <a:r>
              <a:rPr lang="fr-FR" sz="1800" dirty="0" err="1" smtClean="0"/>
              <a:t>usually</a:t>
            </a:r>
            <a:r>
              <a:rPr lang="fr-FR" sz="1800" dirty="0" smtClean="0"/>
              <a:t> one </a:t>
            </a:r>
            <a:r>
              <a:rPr lang="fr-FR" sz="1800" dirty="0" err="1" smtClean="0"/>
              <a:t>buyer</a:t>
            </a:r>
            <a:r>
              <a:rPr lang="fr-FR" sz="1800" dirty="0" smtClean="0"/>
              <a:t> for a </a:t>
            </a:r>
            <a:r>
              <a:rPr lang="fr-FR" sz="1800" dirty="0" err="1" smtClean="0"/>
              <a:t>particular</a:t>
            </a:r>
            <a:r>
              <a:rPr lang="fr-FR" sz="1800" dirty="0" smtClean="0"/>
              <a:t> </a:t>
            </a:r>
            <a:r>
              <a:rPr lang="fr-FR" sz="1800" dirty="0" err="1" smtClean="0"/>
              <a:t>product</a:t>
            </a:r>
            <a:endParaRPr lang="fr-FR" sz="1800" dirty="0" smtClean="0"/>
          </a:p>
          <a:p>
            <a:pPr>
              <a:buNone/>
            </a:pPr>
            <a:r>
              <a:rPr lang="fr-FR" sz="1800" dirty="0" err="1" smtClean="0"/>
              <a:t>e.Similar</a:t>
            </a:r>
            <a:r>
              <a:rPr lang="fr-FR" sz="1800" dirty="0" smtClean="0"/>
              <a:t> to </a:t>
            </a:r>
            <a:r>
              <a:rPr lang="fr-FR" sz="1800" dirty="0" err="1" smtClean="0"/>
              <a:t>monopoly</a:t>
            </a:r>
            <a:r>
              <a:rPr lang="fr-FR" sz="1800" dirty="0" smtClean="0"/>
              <a:t>, </a:t>
            </a:r>
            <a:r>
              <a:rPr lang="fr-FR" sz="1800" dirty="0" err="1" smtClean="0"/>
              <a:t>there</a:t>
            </a:r>
            <a:r>
              <a:rPr lang="fr-FR" sz="1800" dirty="0" smtClean="0"/>
              <a:t> </a:t>
            </a:r>
            <a:r>
              <a:rPr lang="fr-FR" sz="1800" dirty="0" err="1" smtClean="0"/>
              <a:t>is</a:t>
            </a:r>
            <a:r>
              <a:rPr lang="fr-FR" sz="1800" dirty="0" smtClean="0"/>
              <a:t> a few </a:t>
            </a:r>
            <a:r>
              <a:rPr lang="fr-FR" sz="1800" dirty="0" err="1" smtClean="0"/>
              <a:t>number</a:t>
            </a:r>
            <a:r>
              <a:rPr lang="fr-FR" sz="1800" dirty="0" smtClean="0"/>
              <a:t> of </a:t>
            </a:r>
            <a:r>
              <a:rPr lang="fr-FR" sz="1800" dirty="0" err="1" smtClean="0"/>
              <a:t>producers</a:t>
            </a:r>
            <a:r>
              <a:rPr lang="fr-FR" sz="1800" dirty="0" smtClean="0"/>
              <a:t> </a:t>
            </a:r>
            <a:r>
              <a:rPr lang="fr-FR" sz="1800" dirty="0" err="1" smtClean="0"/>
              <a:t>that</a:t>
            </a:r>
            <a:r>
              <a:rPr lang="fr-FR" sz="1800" dirty="0" smtClean="0"/>
              <a:t> </a:t>
            </a:r>
            <a:r>
              <a:rPr lang="fr-FR" sz="1800" dirty="0" err="1" smtClean="0"/>
              <a:t>dominate</a:t>
            </a:r>
            <a:r>
              <a:rPr lang="fr-FR" sz="1800" dirty="0" smtClean="0"/>
              <a:t> the </a:t>
            </a:r>
            <a:r>
              <a:rPr lang="fr-FR" sz="1800" dirty="0" err="1" smtClean="0"/>
              <a:t>majority</a:t>
            </a:r>
            <a:r>
              <a:rPr lang="fr-FR" sz="1800" dirty="0" smtClean="0"/>
              <a:t> of the production in the </a:t>
            </a:r>
            <a:r>
              <a:rPr lang="fr-FR" sz="1800" dirty="0" err="1" smtClean="0"/>
              <a:t>market</a:t>
            </a:r>
            <a:r>
              <a:rPr lang="fr-FR" sz="1800" dirty="0" smtClean="0"/>
              <a:t> system</a:t>
            </a:r>
          </a:p>
          <a:p>
            <a:pPr>
              <a:buNone/>
            </a:pPr>
            <a:r>
              <a:rPr lang="fr-FR" sz="1800" dirty="0" err="1" smtClean="0"/>
              <a:t>f.Is</a:t>
            </a:r>
            <a:r>
              <a:rPr lang="fr-FR" sz="1800" dirty="0" smtClean="0"/>
              <a:t> a </a:t>
            </a:r>
            <a:r>
              <a:rPr lang="fr-FR" sz="1800" dirty="0" err="1" smtClean="0"/>
              <a:t>market</a:t>
            </a:r>
            <a:r>
              <a:rPr lang="fr-FR" sz="1800" dirty="0" smtClean="0"/>
              <a:t> system </a:t>
            </a:r>
            <a:r>
              <a:rPr lang="fr-FR" sz="1800" dirty="0" err="1" smtClean="0"/>
              <a:t>characterized</a:t>
            </a:r>
            <a:r>
              <a:rPr lang="fr-FR" sz="1800" dirty="0" smtClean="0"/>
              <a:t> by </a:t>
            </a:r>
            <a:r>
              <a:rPr lang="fr-FR" sz="1800" dirty="0" err="1" smtClean="0"/>
              <a:t>many</a:t>
            </a:r>
            <a:r>
              <a:rPr lang="fr-FR" sz="1800" dirty="0" smtClean="0"/>
              <a:t> </a:t>
            </a:r>
            <a:r>
              <a:rPr lang="fr-FR" sz="1800" dirty="0" err="1" smtClean="0"/>
              <a:t>different</a:t>
            </a:r>
            <a:r>
              <a:rPr lang="fr-FR" sz="1800" dirty="0" smtClean="0"/>
              <a:t> </a:t>
            </a:r>
            <a:r>
              <a:rPr lang="fr-FR" sz="1800" dirty="0" err="1" smtClean="0"/>
              <a:t>buyers</a:t>
            </a:r>
            <a:r>
              <a:rPr lang="fr-FR" sz="1800" dirty="0" smtClean="0"/>
              <a:t> and </a:t>
            </a:r>
            <a:r>
              <a:rPr lang="fr-FR" sz="1800" dirty="0" err="1" smtClean="0"/>
              <a:t>sellers</a:t>
            </a:r>
            <a:r>
              <a:rPr lang="fr-FR" sz="1800" dirty="0" smtClean="0"/>
              <a:t>, </a:t>
            </a:r>
            <a:r>
              <a:rPr lang="fr-FR" sz="1800" dirty="0" err="1" smtClean="0"/>
              <a:t>with</a:t>
            </a:r>
            <a:r>
              <a:rPr lang="fr-FR" sz="1800" dirty="0" smtClean="0"/>
              <a:t> the </a:t>
            </a:r>
            <a:r>
              <a:rPr lang="fr-FR" sz="1800" dirty="0" err="1" smtClean="0"/>
              <a:t>big</a:t>
            </a:r>
            <a:r>
              <a:rPr lang="fr-FR" sz="1800" dirty="0" smtClean="0"/>
              <a:t> </a:t>
            </a:r>
            <a:r>
              <a:rPr lang="fr-FR" sz="1800" dirty="0" err="1" smtClean="0"/>
              <a:t>number</a:t>
            </a:r>
            <a:r>
              <a:rPr lang="fr-FR" sz="1800" dirty="0" smtClean="0"/>
              <a:t> of </a:t>
            </a:r>
            <a:r>
              <a:rPr lang="fr-FR" sz="1800" dirty="0" err="1" smtClean="0"/>
              <a:t>buyers</a:t>
            </a:r>
            <a:r>
              <a:rPr lang="fr-FR" sz="1800" dirty="0" smtClean="0"/>
              <a:t> and </a:t>
            </a:r>
            <a:r>
              <a:rPr lang="fr-FR" sz="1800" dirty="0" err="1" smtClean="0"/>
              <a:t>sellers</a:t>
            </a:r>
            <a:r>
              <a:rPr lang="fr-FR" sz="1800" dirty="0" smtClean="0"/>
              <a:t>, </a:t>
            </a:r>
            <a:r>
              <a:rPr lang="fr-FR" sz="1800" dirty="0" err="1" smtClean="0"/>
              <a:t>it</a:t>
            </a:r>
            <a:r>
              <a:rPr lang="fr-FR" sz="1800" dirty="0" smtClean="0"/>
              <a:t> </a:t>
            </a:r>
            <a:r>
              <a:rPr lang="fr-FR" sz="1800" dirty="0" err="1" smtClean="0"/>
              <a:t>is</a:t>
            </a:r>
            <a:r>
              <a:rPr lang="fr-FR" sz="1800" dirty="0" smtClean="0"/>
              <a:t> impossible to change the </a:t>
            </a:r>
            <a:r>
              <a:rPr lang="fr-FR" sz="1800" dirty="0" err="1" smtClean="0"/>
              <a:t>price</a:t>
            </a:r>
            <a:endParaRPr lang="fr-FR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Answer</a:t>
            </a:r>
            <a:r>
              <a:rPr lang="fr-FR" dirty="0" smtClean="0"/>
              <a:t> </a:t>
            </a:r>
            <a:r>
              <a:rPr lang="fr-FR" dirty="0" err="1" smtClean="0"/>
              <a:t>key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1.e</a:t>
            </a:r>
          </a:p>
          <a:p>
            <a:r>
              <a:rPr lang="fr-FR" dirty="0" smtClean="0"/>
              <a:t>2.f</a:t>
            </a:r>
          </a:p>
          <a:p>
            <a:r>
              <a:rPr lang="fr-FR" dirty="0" smtClean="0"/>
              <a:t>3.b</a:t>
            </a:r>
          </a:p>
          <a:p>
            <a:r>
              <a:rPr lang="fr-FR" dirty="0" smtClean="0"/>
              <a:t>4.c</a:t>
            </a:r>
          </a:p>
          <a:p>
            <a:r>
              <a:rPr lang="fr-FR" dirty="0" smtClean="0"/>
              <a:t>5.d</a:t>
            </a:r>
          </a:p>
          <a:p>
            <a:r>
              <a:rPr lang="fr-FR" dirty="0" smtClean="0"/>
              <a:t>6.a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sz="2800" dirty="0" err="1" smtClean="0"/>
              <a:t>Idioms</a:t>
            </a:r>
            <a:r>
              <a:rPr lang="fr-FR" sz="2800" dirty="0" smtClean="0"/>
              <a:t> </a:t>
            </a:r>
            <a:r>
              <a:rPr lang="fr-FR" sz="2800" dirty="0" err="1" smtClean="0"/>
              <a:t>from</a:t>
            </a:r>
            <a:r>
              <a:rPr lang="fr-FR" sz="2800" dirty="0" smtClean="0"/>
              <a:t> sport </a:t>
            </a:r>
            <a:r>
              <a:rPr lang="fr-FR" sz="2800" dirty="0" err="1" smtClean="0"/>
              <a:t>used</a:t>
            </a:r>
            <a:r>
              <a:rPr lang="fr-FR" sz="2800" dirty="0" smtClean="0"/>
              <a:t> in Business:</a:t>
            </a:r>
            <a:br>
              <a:rPr lang="fr-FR" sz="2800" dirty="0" smtClean="0"/>
            </a:br>
            <a:r>
              <a:rPr lang="fr-FR" sz="2800" b="1" dirty="0" err="1" smtClean="0"/>
              <a:t>player</a:t>
            </a:r>
            <a:r>
              <a:rPr lang="fr-FR" sz="2800" b="1" dirty="0" smtClean="0"/>
              <a:t>- </a:t>
            </a:r>
            <a:r>
              <a:rPr lang="fr-FR" sz="2800" b="1" dirty="0" err="1" smtClean="0"/>
              <a:t>ropes</a:t>
            </a:r>
            <a:r>
              <a:rPr lang="fr-FR" sz="2800" b="1" dirty="0" smtClean="0"/>
              <a:t>- </a:t>
            </a:r>
            <a:r>
              <a:rPr lang="fr-FR" sz="2800" b="1" dirty="0" err="1" smtClean="0"/>
              <a:t>game</a:t>
            </a:r>
            <a:r>
              <a:rPr lang="fr-FR" sz="2800" b="1" dirty="0" smtClean="0"/>
              <a:t>- </a:t>
            </a:r>
            <a:r>
              <a:rPr lang="fr-FR" sz="2800" b="1" dirty="0" err="1" smtClean="0"/>
              <a:t>field</a:t>
            </a:r>
            <a:r>
              <a:rPr lang="fr-FR" sz="2800" b="1" dirty="0" smtClean="0"/>
              <a:t>- </a:t>
            </a:r>
            <a:r>
              <a:rPr lang="fr-FR" sz="2800" b="1" dirty="0" err="1" smtClean="0"/>
              <a:t>ball</a:t>
            </a:r>
            <a:r>
              <a:rPr lang="fr-FR" sz="2800" b="1" dirty="0" smtClean="0"/>
              <a:t>- </a:t>
            </a:r>
            <a:r>
              <a:rPr lang="fr-FR" sz="2800" b="1" dirty="0" err="1" smtClean="0"/>
              <a:t>seat</a:t>
            </a:r>
            <a:r>
              <a:rPr lang="fr-FR" sz="2800" b="1" dirty="0" smtClean="0"/>
              <a:t>- horse- </a:t>
            </a:r>
            <a:r>
              <a:rPr lang="fr-FR" sz="2800" b="1" dirty="0" err="1" smtClean="0"/>
              <a:t>goalposts</a:t>
            </a:r>
            <a:r>
              <a:rPr lang="fr-FR" sz="2800" b="1" dirty="0" smtClean="0"/>
              <a:t>- race- neck</a:t>
            </a:r>
            <a:endParaRPr lang="fr-FR" sz="28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fr-FR" dirty="0" smtClean="0"/>
              <a:t>A </a:t>
            </a:r>
            <a:r>
              <a:rPr lang="fr-FR" dirty="0" err="1" smtClean="0"/>
              <a:t>level</a:t>
            </a:r>
            <a:r>
              <a:rPr lang="fr-FR" dirty="0" smtClean="0"/>
              <a:t> </a:t>
            </a:r>
            <a:r>
              <a:rPr lang="fr-FR" dirty="0" err="1" smtClean="0"/>
              <a:t>playing</a:t>
            </a:r>
            <a:r>
              <a:rPr lang="fr-FR" dirty="0" smtClean="0"/>
              <a:t>……</a:t>
            </a:r>
          </a:p>
          <a:p>
            <a:pPr marL="514350" indent="-514350">
              <a:buAutoNum type="arabicPeriod"/>
            </a:pPr>
            <a:r>
              <a:rPr lang="fr-FR" dirty="0" smtClean="0"/>
              <a:t>In the </a:t>
            </a:r>
            <a:r>
              <a:rPr lang="fr-FR" dirty="0" err="1" smtClean="0"/>
              <a:t>driving</a:t>
            </a:r>
            <a:r>
              <a:rPr lang="fr-FR" dirty="0" smtClean="0"/>
              <a:t>…..</a:t>
            </a:r>
          </a:p>
          <a:p>
            <a:pPr marL="514350" indent="-514350">
              <a:buAutoNum type="arabicPeriod"/>
            </a:pPr>
            <a:r>
              <a:rPr lang="fr-FR" dirty="0" smtClean="0"/>
              <a:t>To </a:t>
            </a:r>
            <a:r>
              <a:rPr lang="fr-FR" dirty="0" err="1" smtClean="0"/>
              <a:t>be</a:t>
            </a:r>
            <a:r>
              <a:rPr lang="fr-FR" dirty="0" smtClean="0"/>
              <a:t> neck and…..</a:t>
            </a:r>
          </a:p>
          <a:p>
            <a:pPr marL="514350" indent="-514350">
              <a:buAutoNum type="arabicPeriod"/>
            </a:pPr>
            <a:r>
              <a:rPr lang="fr-FR" dirty="0" err="1" smtClean="0"/>
              <a:t>Flogging</a:t>
            </a:r>
            <a:r>
              <a:rPr lang="fr-FR" dirty="0" smtClean="0"/>
              <a:t> a </a:t>
            </a:r>
            <a:r>
              <a:rPr lang="fr-FR" dirty="0" err="1" smtClean="0"/>
              <a:t>dead</a:t>
            </a:r>
            <a:r>
              <a:rPr lang="fr-FR" dirty="0" smtClean="0"/>
              <a:t>……</a:t>
            </a:r>
          </a:p>
          <a:p>
            <a:pPr marL="514350" indent="-514350">
              <a:buAutoNum type="arabicPeriod"/>
            </a:pPr>
            <a:r>
              <a:rPr lang="fr-FR" dirty="0" smtClean="0"/>
              <a:t>A major…..</a:t>
            </a:r>
          </a:p>
          <a:p>
            <a:pPr marL="514350" indent="-514350">
              <a:buAutoNum type="arabicPeriod"/>
            </a:pPr>
            <a:r>
              <a:rPr lang="fr-FR" dirty="0" smtClean="0"/>
              <a:t>Move the ……</a:t>
            </a:r>
          </a:p>
          <a:p>
            <a:pPr marL="514350" indent="-514350">
              <a:buAutoNum type="arabicPeriod"/>
            </a:pPr>
            <a:r>
              <a:rPr lang="fr-FR" dirty="0" err="1" smtClean="0"/>
              <a:t>Keep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eye</a:t>
            </a:r>
            <a:r>
              <a:rPr lang="fr-FR" dirty="0" smtClean="0"/>
              <a:t> on the …..</a:t>
            </a:r>
          </a:p>
          <a:p>
            <a:pPr marL="514350" indent="-514350">
              <a:buAutoNum type="arabicPeriod"/>
            </a:pPr>
            <a:r>
              <a:rPr lang="fr-FR" dirty="0" err="1" smtClean="0"/>
              <a:t>Ahead</a:t>
            </a:r>
            <a:r>
              <a:rPr lang="fr-FR" dirty="0" smtClean="0"/>
              <a:t> of …..</a:t>
            </a:r>
          </a:p>
          <a:p>
            <a:pPr marL="514350" indent="-514350">
              <a:buAutoNum type="arabicPeriod"/>
            </a:pPr>
            <a:r>
              <a:rPr lang="fr-FR" dirty="0" smtClean="0"/>
              <a:t>A one-horse…..</a:t>
            </a:r>
          </a:p>
          <a:p>
            <a:pPr marL="514350" indent="-514350">
              <a:buAutoNum type="arabicPeriod"/>
            </a:pPr>
            <a:r>
              <a:rPr lang="fr-FR" dirty="0" smtClean="0"/>
              <a:t>On the……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Answer</a:t>
            </a:r>
            <a:r>
              <a:rPr lang="fr-FR" dirty="0" smtClean="0"/>
              <a:t> </a:t>
            </a:r>
            <a:r>
              <a:rPr lang="fr-FR" dirty="0" err="1" smtClean="0"/>
              <a:t>key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1.</a:t>
            </a:r>
            <a:r>
              <a:rPr lang="fr-FR" dirty="0" err="1" smtClean="0"/>
              <a:t>field</a:t>
            </a:r>
            <a:endParaRPr lang="fr-FR" dirty="0" smtClean="0"/>
          </a:p>
          <a:p>
            <a:r>
              <a:rPr lang="fr-FR" dirty="0" smtClean="0"/>
              <a:t>2.</a:t>
            </a:r>
            <a:r>
              <a:rPr lang="fr-FR" dirty="0" err="1" smtClean="0"/>
              <a:t>seat</a:t>
            </a:r>
            <a:endParaRPr lang="fr-FR" dirty="0" smtClean="0"/>
          </a:p>
          <a:p>
            <a:r>
              <a:rPr lang="fr-FR" dirty="0" smtClean="0"/>
              <a:t>3.neck</a:t>
            </a:r>
          </a:p>
          <a:p>
            <a:r>
              <a:rPr lang="fr-FR" dirty="0" smtClean="0"/>
              <a:t>4.horse</a:t>
            </a:r>
          </a:p>
          <a:p>
            <a:r>
              <a:rPr lang="fr-FR" dirty="0" smtClean="0"/>
              <a:t>5.</a:t>
            </a:r>
            <a:r>
              <a:rPr lang="fr-FR" dirty="0" err="1" smtClean="0"/>
              <a:t>player</a:t>
            </a:r>
            <a:endParaRPr lang="fr-FR" dirty="0" smtClean="0"/>
          </a:p>
          <a:p>
            <a:r>
              <a:rPr lang="fr-FR" dirty="0" smtClean="0"/>
              <a:t>6.goal </a:t>
            </a:r>
            <a:r>
              <a:rPr lang="fr-FR" dirty="0" err="1" smtClean="0"/>
              <a:t>posts</a:t>
            </a:r>
            <a:endParaRPr lang="fr-FR" dirty="0" smtClean="0"/>
          </a:p>
          <a:p>
            <a:r>
              <a:rPr lang="fr-FR" dirty="0" smtClean="0"/>
              <a:t>7.</a:t>
            </a:r>
            <a:r>
              <a:rPr lang="fr-FR" dirty="0" err="1" smtClean="0"/>
              <a:t>ball</a:t>
            </a:r>
            <a:endParaRPr lang="fr-FR" dirty="0" smtClean="0"/>
          </a:p>
          <a:p>
            <a:r>
              <a:rPr lang="fr-FR" dirty="0" smtClean="0"/>
              <a:t>8.the </a:t>
            </a:r>
            <a:r>
              <a:rPr lang="fr-FR" dirty="0" err="1" smtClean="0"/>
              <a:t>game</a:t>
            </a:r>
            <a:endParaRPr lang="fr-FR" dirty="0" smtClean="0"/>
          </a:p>
          <a:p>
            <a:r>
              <a:rPr lang="fr-FR" dirty="0" smtClean="0"/>
              <a:t>9.race</a:t>
            </a:r>
          </a:p>
          <a:p>
            <a:r>
              <a:rPr lang="fr-FR" dirty="0" smtClean="0"/>
              <a:t>10.</a:t>
            </a:r>
            <a:r>
              <a:rPr lang="fr-FR" dirty="0" err="1" smtClean="0"/>
              <a:t>ropes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Matching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28596" y="1600200"/>
            <a:ext cx="4067204" cy="504351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fr-FR" b="1" dirty="0" smtClean="0"/>
              <a:t>A </a:t>
            </a:r>
            <a:r>
              <a:rPr lang="fr-FR" b="1" dirty="0" err="1" smtClean="0"/>
              <a:t>level</a:t>
            </a:r>
            <a:r>
              <a:rPr lang="fr-FR" b="1" dirty="0" smtClean="0"/>
              <a:t> </a:t>
            </a:r>
            <a:r>
              <a:rPr lang="fr-FR" b="1" dirty="0" err="1" smtClean="0"/>
              <a:t>playing</a:t>
            </a:r>
            <a:r>
              <a:rPr lang="fr-FR" b="1" dirty="0" smtClean="0"/>
              <a:t> </a:t>
            </a:r>
            <a:r>
              <a:rPr lang="fr-FR" b="1" dirty="0" err="1" smtClean="0"/>
              <a:t>field</a:t>
            </a:r>
            <a:endParaRPr lang="fr-FR" b="1" dirty="0" smtClean="0"/>
          </a:p>
          <a:p>
            <a:pPr marL="514350" indent="-514350">
              <a:buAutoNum type="arabicPeriod"/>
            </a:pPr>
            <a:r>
              <a:rPr lang="fr-FR" b="1" dirty="0" smtClean="0"/>
              <a:t>In the </a:t>
            </a:r>
            <a:r>
              <a:rPr lang="fr-FR" b="1" dirty="0" err="1" smtClean="0"/>
              <a:t>driving</a:t>
            </a:r>
            <a:r>
              <a:rPr lang="fr-FR" b="1" dirty="0" smtClean="0"/>
              <a:t> </a:t>
            </a:r>
            <a:r>
              <a:rPr lang="fr-FR" b="1" dirty="0" err="1" smtClean="0"/>
              <a:t>seat</a:t>
            </a:r>
            <a:endParaRPr lang="fr-FR" b="1" dirty="0" smtClean="0"/>
          </a:p>
          <a:p>
            <a:pPr marL="514350" indent="-514350">
              <a:buAutoNum type="arabicPeriod"/>
            </a:pPr>
            <a:r>
              <a:rPr lang="fr-FR" b="1" dirty="0" smtClean="0"/>
              <a:t>To </a:t>
            </a:r>
            <a:r>
              <a:rPr lang="fr-FR" b="1" dirty="0" err="1" smtClean="0"/>
              <a:t>be</a:t>
            </a:r>
            <a:r>
              <a:rPr lang="fr-FR" b="1" dirty="0" smtClean="0"/>
              <a:t> neck and neck</a:t>
            </a:r>
          </a:p>
          <a:p>
            <a:pPr marL="514350" indent="-514350">
              <a:buAutoNum type="arabicPeriod"/>
            </a:pPr>
            <a:r>
              <a:rPr lang="fr-FR" b="1" dirty="0" err="1" smtClean="0"/>
              <a:t>Flogging</a:t>
            </a:r>
            <a:r>
              <a:rPr lang="fr-FR" b="1" dirty="0" smtClean="0"/>
              <a:t> a </a:t>
            </a:r>
            <a:r>
              <a:rPr lang="fr-FR" b="1" dirty="0" err="1" smtClean="0"/>
              <a:t>dead</a:t>
            </a:r>
            <a:r>
              <a:rPr lang="fr-FR" b="1" dirty="0" smtClean="0"/>
              <a:t> horse</a:t>
            </a:r>
          </a:p>
          <a:p>
            <a:pPr marL="514350" indent="-514350">
              <a:buAutoNum type="arabicPeriod"/>
            </a:pPr>
            <a:r>
              <a:rPr lang="fr-FR" b="1" dirty="0" smtClean="0"/>
              <a:t>A major </a:t>
            </a:r>
            <a:r>
              <a:rPr lang="fr-FR" b="1" dirty="0" err="1" smtClean="0"/>
              <a:t>player</a:t>
            </a:r>
            <a:endParaRPr lang="fr-FR" b="1" dirty="0" smtClean="0"/>
          </a:p>
          <a:p>
            <a:pPr marL="514350" indent="-514350">
              <a:buAutoNum type="arabicPeriod"/>
            </a:pPr>
            <a:r>
              <a:rPr lang="fr-FR" b="1" dirty="0" smtClean="0"/>
              <a:t>Move the goal </a:t>
            </a:r>
            <a:r>
              <a:rPr lang="fr-FR" b="1" dirty="0" err="1" smtClean="0"/>
              <a:t>posts</a:t>
            </a:r>
            <a:endParaRPr lang="fr-FR" b="1" dirty="0" smtClean="0"/>
          </a:p>
          <a:p>
            <a:pPr marL="514350" indent="-514350">
              <a:buAutoNum type="arabicPeriod"/>
            </a:pPr>
            <a:r>
              <a:rPr lang="fr-FR" b="1" dirty="0" err="1" smtClean="0"/>
              <a:t>Keep</a:t>
            </a:r>
            <a:r>
              <a:rPr lang="fr-FR" b="1" dirty="0" smtClean="0"/>
              <a:t> </a:t>
            </a:r>
            <a:r>
              <a:rPr lang="fr-FR" b="1" dirty="0" err="1" smtClean="0"/>
              <a:t>your</a:t>
            </a:r>
            <a:r>
              <a:rPr lang="fr-FR" b="1" dirty="0" smtClean="0"/>
              <a:t> </a:t>
            </a:r>
            <a:r>
              <a:rPr lang="fr-FR" b="1" dirty="0" err="1" smtClean="0"/>
              <a:t>eye</a:t>
            </a:r>
            <a:r>
              <a:rPr lang="fr-FR" b="1" dirty="0" smtClean="0"/>
              <a:t> on the </a:t>
            </a:r>
            <a:r>
              <a:rPr lang="fr-FR" b="1" dirty="0" err="1" smtClean="0"/>
              <a:t>ball</a:t>
            </a:r>
            <a:endParaRPr lang="fr-FR" b="1" dirty="0" smtClean="0"/>
          </a:p>
          <a:p>
            <a:pPr marL="514350" indent="-514350">
              <a:buAutoNum type="arabicPeriod"/>
            </a:pPr>
            <a:r>
              <a:rPr lang="fr-FR" b="1" dirty="0" err="1" smtClean="0"/>
              <a:t>Ahead</a:t>
            </a:r>
            <a:r>
              <a:rPr lang="fr-FR" b="1" dirty="0" smtClean="0"/>
              <a:t> of the </a:t>
            </a:r>
            <a:r>
              <a:rPr lang="fr-FR" b="1" dirty="0" err="1" smtClean="0"/>
              <a:t>game</a:t>
            </a:r>
            <a:endParaRPr lang="fr-FR" b="1" dirty="0" smtClean="0"/>
          </a:p>
          <a:p>
            <a:pPr marL="514350" indent="-514350">
              <a:buAutoNum type="arabicPeriod"/>
            </a:pPr>
            <a:r>
              <a:rPr lang="fr-FR" b="1" dirty="0" smtClean="0"/>
              <a:t>A one-horse race</a:t>
            </a:r>
          </a:p>
          <a:p>
            <a:pPr marL="514350" indent="-514350">
              <a:buAutoNum type="arabicPeriod"/>
            </a:pPr>
            <a:r>
              <a:rPr lang="fr-FR" b="1" dirty="0" smtClean="0"/>
              <a:t>On the </a:t>
            </a:r>
            <a:r>
              <a:rPr lang="fr-FR" b="1" dirty="0" err="1" smtClean="0"/>
              <a:t>ropes</a:t>
            </a:r>
            <a:endParaRPr lang="fr-FR" b="1" dirty="0" smtClean="0"/>
          </a:p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lphaLcPeriod"/>
            </a:pPr>
            <a:r>
              <a:rPr lang="fr-FR" dirty="0" smtClean="0"/>
              <a:t>A situation of </a:t>
            </a:r>
            <a:r>
              <a:rPr lang="fr-FR" dirty="0" err="1" smtClean="0"/>
              <a:t>fair</a:t>
            </a:r>
            <a:r>
              <a:rPr lang="fr-FR" dirty="0" smtClean="0"/>
              <a:t> </a:t>
            </a:r>
            <a:r>
              <a:rPr lang="fr-FR" dirty="0" err="1" smtClean="0"/>
              <a:t>competition</a:t>
            </a:r>
            <a:endParaRPr lang="fr-FR" dirty="0" smtClean="0"/>
          </a:p>
          <a:p>
            <a:pPr marL="514350" indent="-514350">
              <a:buAutoNum type="alphaLcPeriod"/>
            </a:pPr>
            <a:r>
              <a:rPr lang="fr-FR" dirty="0" err="1" smtClean="0"/>
              <a:t>Being</a:t>
            </a:r>
            <a:r>
              <a:rPr lang="fr-FR" dirty="0" smtClean="0"/>
              <a:t> in front of the </a:t>
            </a:r>
            <a:r>
              <a:rPr lang="fr-FR" dirty="0" err="1" smtClean="0"/>
              <a:t>competition</a:t>
            </a:r>
            <a:endParaRPr lang="fr-FR" dirty="0" smtClean="0"/>
          </a:p>
          <a:p>
            <a:pPr marL="514350" indent="-514350">
              <a:buAutoNum type="alphaLcPeriod"/>
            </a:pP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the </a:t>
            </a:r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r>
              <a:rPr lang="fr-FR" dirty="0" smtClean="0"/>
              <a:t> as the </a:t>
            </a:r>
            <a:r>
              <a:rPr lang="fr-FR" dirty="0" err="1" smtClean="0"/>
              <a:t>competition</a:t>
            </a:r>
            <a:endParaRPr lang="fr-FR" dirty="0" smtClean="0"/>
          </a:p>
          <a:p>
            <a:pPr marL="514350" indent="-514350">
              <a:buAutoNum type="alphaLcPeriod"/>
            </a:pPr>
            <a:r>
              <a:rPr lang="fr-FR" dirty="0" err="1" smtClean="0"/>
              <a:t>Being</a:t>
            </a:r>
            <a:r>
              <a:rPr lang="fr-FR" dirty="0" smtClean="0"/>
              <a:t> the </a:t>
            </a:r>
            <a:r>
              <a:rPr lang="fr-FR" dirty="0" err="1" smtClean="0"/>
              <a:t>only</a:t>
            </a:r>
            <a:r>
              <a:rPr lang="fr-FR" dirty="0" smtClean="0"/>
              <a:t> </a:t>
            </a:r>
            <a:r>
              <a:rPr lang="fr-FR" dirty="0" err="1" smtClean="0"/>
              <a:t>competitor</a:t>
            </a:r>
            <a:endParaRPr lang="fr-FR" dirty="0" smtClean="0"/>
          </a:p>
          <a:p>
            <a:pPr marL="514350" indent="-514350">
              <a:buAutoNum type="alphaLcPeriod"/>
            </a:pPr>
            <a:r>
              <a:rPr lang="fr-FR" dirty="0" err="1" smtClean="0"/>
              <a:t>Wasting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time on </a:t>
            </a:r>
            <a:r>
              <a:rPr lang="fr-FR" dirty="0" err="1" smtClean="0"/>
              <a:t>hopeless</a:t>
            </a:r>
            <a:r>
              <a:rPr lang="fr-FR" dirty="0" smtClean="0"/>
              <a:t> situations</a:t>
            </a:r>
          </a:p>
          <a:p>
            <a:pPr marL="514350" indent="-514350">
              <a:buAutoNum type="alphaLcPeriod"/>
            </a:pPr>
            <a:r>
              <a:rPr lang="fr-FR" dirty="0" err="1" smtClean="0"/>
              <a:t>Staying</a:t>
            </a:r>
            <a:r>
              <a:rPr lang="fr-FR" dirty="0" smtClean="0"/>
              <a:t> </a:t>
            </a:r>
            <a:r>
              <a:rPr lang="fr-FR" dirty="0" err="1" smtClean="0"/>
              <a:t>focused</a:t>
            </a:r>
            <a:endParaRPr lang="fr-FR" dirty="0" smtClean="0"/>
          </a:p>
          <a:p>
            <a:pPr marL="514350" indent="-514350">
              <a:buAutoNum type="alphaLcPeriod"/>
            </a:pPr>
            <a:r>
              <a:rPr lang="fr-FR" dirty="0" smtClean="0"/>
              <a:t>A change in the </a:t>
            </a:r>
            <a:r>
              <a:rPr lang="fr-FR" dirty="0" err="1" smtClean="0"/>
              <a:t>rules</a:t>
            </a:r>
            <a:endParaRPr lang="fr-FR" dirty="0" smtClean="0"/>
          </a:p>
          <a:p>
            <a:pPr marL="514350" indent="-514350">
              <a:buAutoNum type="alphaLcPeriod"/>
            </a:pPr>
            <a:r>
              <a:rPr lang="fr-FR" dirty="0" err="1" smtClean="0"/>
              <a:t>Being</a:t>
            </a:r>
            <a:r>
              <a:rPr lang="fr-FR" dirty="0" smtClean="0"/>
              <a:t> in control</a:t>
            </a:r>
          </a:p>
          <a:p>
            <a:pPr marL="514350" indent="-514350">
              <a:buAutoNum type="alphaLcPeriod"/>
            </a:pPr>
            <a:r>
              <a:rPr lang="fr-FR" dirty="0" err="1" smtClean="0"/>
              <a:t>Being</a:t>
            </a:r>
            <a:r>
              <a:rPr lang="fr-FR" dirty="0" smtClean="0"/>
              <a:t> in a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bad</a:t>
            </a:r>
            <a:r>
              <a:rPr lang="fr-FR" dirty="0" smtClean="0"/>
              <a:t> situation</a:t>
            </a:r>
          </a:p>
          <a:p>
            <a:pPr marL="514350" indent="-514350">
              <a:buAutoNum type="alphaLcPeriod"/>
            </a:pPr>
            <a:r>
              <a:rPr lang="fr-FR" dirty="0" smtClean="0"/>
              <a:t>An important </a:t>
            </a:r>
            <a:r>
              <a:rPr lang="fr-FR" dirty="0" err="1" smtClean="0"/>
              <a:t>company</a:t>
            </a:r>
            <a:r>
              <a:rPr lang="fr-FR" dirty="0" smtClean="0"/>
              <a:t> or </a:t>
            </a:r>
            <a:r>
              <a:rPr lang="fr-FR" dirty="0" err="1" smtClean="0"/>
              <a:t>person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a lot of power or influence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Answer</a:t>
            </a:r>
            <a:r>
              <a:rPr lang="fr-FR" dirty="0" smtClean="0"/>
              <a:t> Key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1.c</a:t>
            </a:r>
          </a:p>
          <a:p>
            <a:r>
              <a:rPr lang="fr-FR" dirty="0" smtClean="0"/>
              <a:t>2.h</a:t>
            </a:r>
          </a:p>
          <a:p>
            <a:r>
              <a:rPr lang="fr-FR" dirty="0" smtClean="0"/>
              <a:t>3.a</a:t>
            </a:r>
          </a:p>
          <a:p>
            <a:r>
              <a:rPr lang="fr-FR" dirty="0" smtClean="0"/>
              <a:t>4.e</a:t>
            </a:r>
          </a:p>
          <a:p>
            <a:r>
              <a:rPr lang="fr-FR" dirty="0" smtClean="0"/>
              <a:t>5.j</a:t>
            </a:r>
          </a:p>
          <a:p>
            <a:r>
              <a:rPr lang="fr-FR" dirty="0" smtClean="0"/>
              <a:t>6.g</a:t>
            </a:r>
          </a:p>
          <a:p>
            <a:r>
              <a:rPr lang="fr-FR" dirty="0" smtClean="0"/>
              <a:t>7.f</a:t>
            </a:r>
          </a:p>
          <a:p>
            <a:r>
              <a:rPr lang="fr-FR" dirty="0" smtClean="0"/>
              <a:t>8.b</a:t>
            </a:r>
          </a:p>
          <a:p>
            <a:r>
              <a:rPr lang="fr-FR" dirty="0" smtClean="0"/>
              <a:t>9.d</a:t>
            </a:r>
          </a:p>
          <a:p>
            <a:r>
              <a:rPr lang="fr-FR" dirty="0" smtClean="0"/>
              <a:t>10.i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dirty="0" err="1" smtClean="0"/>
              <a:t>Choose</a:t>
            </a:r>
            <a:r>
              <a:rPr lang="fr-FR" sz="2800" dirty="0" smtClean="0"/>
              <a:t> </a:t>
            </a:r>
            <a:r>
              <a:rPr lang="fr-FR" sz="2800" dirty="0" err="1" smtClean="0"/>
              <a:t>some</a:t>
            </a:r>
            <a:r>
              <a:rPr lang="fr-FR" sz="2800" dirty="0" smtClean="0"/>
              <a:t> </a:t>
            </a:r>
            <a:r>
              <a:rPr lang="fr-FR" sz="2800" dirty="0" err="1" smtClean="0"/>
              <a:t>idioms</a:t>
            </a:r>
            <a:r>
              <a:rPr lang="fr-FR" sz="2800" dirty="0" smtClean="0"/>
              <a:t> </a:t>
            </a:r>
            <a:r>
              <a:rPr lang="fr-FR" sz="2800" dirty="0" err="1" smtClean="0"/>
              <a:t>from</a:t>
            </a:r>
            <a:r>
              <a:rPr lang="fr-FR" sz="2800" dirty="0" smtClean="0"/>
              <a:t> the </a:t>
            </a:r>
            <a:r>
              <a:rPr lang="fr-FR" sz="2800" dirty="0" err="1" smtClean="0"/>
              <a:t>previous</a:t>
            </a:r>
            <a:r>
              <a:rPr lang="fr-FR" sz="2800" dirty="0" smtClean="0"/>
              <a:t> </a:t>
            </a:r>
            <a:r>
              <a:rPr lang="fr-FR" sz="2800" dirty="0" err="1" smtClean="0"/>
              <a:t>exercie</a:t>
            </a:r>
            <a:r>
              <a:rPr lang="fr-FR" sz="2800" dirty="0" smtClean="0"/>
              <a:t> and use </a:t>
            </a:r>
            <a:r>
              <a:rPr lang="fr-FR" sz="2800" dirty="0" err="1" smtClean="0"/>
              <a:t>them</a:t>
            </a:r>
            <a:r>
              <a:rPr lang="fr-FR" sz="2800" dirty="0" smtClean="0"/>
              <a:t> in the </a:t>
            </a:r>
            <a:r>
              <a:rPr lang="fr-FR" sz="2800" dirty="0" err="1" smtClean="0"/>
              <a:t>following</a:t>
            </a:r>
            <a:r>
              <a:rPr lang="fr-FR" sz="2800" dirty="0" smtClean="0"/>
              <a:t> sentences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1.it’s not a </a:t>
            </a:r>
            <a:r>
              <a:rPr lang="fr-FR" dirty="0" err="1" smtClean="0"/>
              <a:t>level</a:t>
            </a:r>
            <a:r>
              <a:rPr lang="fr-FR" dirty="0" smtClean="0"/>
              <a:t>……. </a:t>
            </a:r>
            <a:r>
              <a:rPr lang="fr-FR" dirty="0" err="1" smtClean="0"/>
              <a:t>Any</a:t>
            </a:r>
            <a:r>
              <a:rPr lang="fr-FR" dirty="0" smtClean="0"/>
              <a:t> more. As a </a:t>
            </a:r>
            <a:r>
              <a:rPr lang="fr-FR" dirty="0" err="1" smtClean="0"/>
              <a:t>small</a:t>
            </a:r>
            <a:r>
              <a:rPr lang="fr-FR" dirty="0" smtClean="0"/>
              <a:t> </a:t>
            </a:r>
            <a:r>
              <a:rPr lang="fr-FR" dirty="0" err="1" smtClean="0"/>
              <a:t>Family</a:t>
            </a:r>
            <a:r>
              <a:rPr lang="fr-FR" dirty="0" smtClean="0"/>
              <a:t>-</a:t>
            </a:r>
            <a:r>
              <a:rPr lang="fr-FR" dirty="0" err="1" smtClean="0"/>
              <a:t>owned</a:t>
            </a:r>
            <a:r>
              <a:rPr lang="fr-FR" dirty="0" smtClean="0"/>
              <a:t> </a:t>
            </a:r>
            <a:r>
              <a:rPr lang="fr-FR" dirty="0" err="1" smtClean="0"/>
              <a:t>company</a:t>
            </a:r>
            <a:r>
              <a:rPr lang="fr-FR" dirty="0" smtClean="0"/>
              <a:t>, </a:t>
            </a:r>
            <a:r>
              <a:rPr lang="fr-FR" dirty="0" err="1" smtClean="0"/>
              <a:t>it’s</a:t>
            </a:r>
            <a:r>
              <a:rPr lang="fr-FR" dirty="0" smtClean="0"/>
              <a:t>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difficult</a:t>
            </a:r>
            <a:r>
              <a:rPr lang="fr-FR" dirty="0" smtClean="0"/>
              <a:t> for us to </a:t>
            </a:r>
            <a:r>
              <a:rPr lang="fr-FR" dirty="0" err="1" smtClean="0"/>
              <a:t>compete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big</a:t>
            </a:r>
            <a:r>
              <a:rPr lang="fr-FR" dirty="0" smtClean="0"/>
              <a:t> </a:t>
            </a:r>
            <a:r>
              <a:rPr lang="fr-FR" dirty="0" err="1" smtClean="0"/>
              <a:t>multinationals</a:t>
            </a:r>
            <a:r>
              <a:rPr lang="fr-FR" dirty="0" smtClean="0"/>
              <a:t> in </a:t>
            </a:r>
            <a:r>
              <a:rPr lang="fr-FR" dirty="0" err="1" smtClean="0"/>
              <a:t>terms</a:t>
            </a:r>
            <a:r>
              <a:rPr lang="fr-FR" dirty="0" smtClean="0"/>
              <a:t> of </a:t>
            </a:r>
            <a:r>
              <a:rPr lang="fr-FR" dirty="0" err="1" smtClean="0"/>
              <a:t>price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2.</a:t>
            </a:r>
            <a:r>
              <a:rPr lang="fr-FR" dirty="0" err="1" smtClean="0"/>
              <a:t>They</a:t>
            </a:r>
            <a:r>
              <a:rPr lang="fr-FR" dirty="0" smtClean="0"/>
              <a:t> are </a:t>
            </a:r>
            <a:r>
              <a:rPr lang="fr-FR" dirty="0" err="1" smtClean="0"/>
              <a:t>so</a:t>
            </a:r>
            <a:r>
              <a:rPr lang="fr-FR" dirty="0" smtClean="0"/>
              <a:t> far </a:t>
            </a:r>
            <a:r>
              <a:rPr lang="fr-FR" dirty="0" err="1" smtClean="0"/>
              <a:t>ahead</a:t>
            </a:r>
            <a:r>
              <a:rPr lang="fr-FR" dirty="0" smtClean="0"/>
              <a:t> of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competitors</a:t>
            </a:r>
            <a:r>
              <a:rPr lang="fr-FR" dirty="0" smtClean="0"/>
              <a:t> in </a:t>
            </a:r>
            <a:r>
              <a:rPr lang="fr-FR" dirty="0" err="1" smtClean="0"/>
              <a:t>terms</a:t>
            </a:r>
            <a:r>
              <a:rPr lang="fr-FR" dirty="0" smtClean="0"/>
              <a:t> of new </a:t>
            </a:r>
            <a:r>
              <a:rPr lang="fr-FR" dirty="0" err="1" smtClean="0"/>
              <a:t>products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has </a:t>
            </a:r>
            <a:r>
              <a:rPr lang="fr-FR" dirty="0" err="1" smtClean="0"/>
              <a:t>become</a:t>
            </a:r>
            <a:r>
              <a:rPr lang="fr-FR" dirty="0" smtClean="0"/>
              <a:t> ……. It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years</a:t>
            </a:r>
            <a:r>
              <a:rPr lang="fr-FR" dirty="0" smtClean="0"/>
              <a:t> </a:t>
            </a:r>
            <a:r>
              <a:rPr lang="fr-FR" dirty="0" err="1" smtClean="0"/>
              <a:t>before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rivals</a:t>
            </a:r>
            <a:r>
              <a:rPr lang="fr-FR" dirty="0" smtClean="0"/>
              <a:t> catch up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them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3.</a:t>
            </a:r>
            <a:r>
              <a:rPr lang="fr-FR" dirty="0" err="1" smtClean="0"/>
              <a:t>There’s</a:t>
            </a:r>
            <a:r>
              <a:rPr lang="fr-FR" dirty="0" smtClean="0"/>
              <a:t> no point </a:t>
            </a:r>
            <a:r>
              <a:rPr lang="fr-FR" dirty="0" err="1" smtClean="0"/>
              <a:t>continuing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project</a:t>
            </a:r>
            <a:r>
              <a:rPr lang="fr-FR" dirty="0" smtClean="0"/>
              <a:t>. </a:t>
            </a:r>
            <a:r>
              <a:rPr lang="fr-FR" dirty="0" err="1" smtClean="0"/>
              <a:t>It’ll</a:t>
            </a:r>
            <a:r>
              <a:rPr lang="fr-FR" dirty="0" smtClean="0"/>
              <a:t> </a:t>
            </a:r>
            <a:r>
              <a:rPr lang="fr-FR" dirty="0" err="1" smtClean="0"/>
              <a:t>never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. </a:t>
            </a:r>
            <a:r>
              <a:rPr lang="fr-FR" dirty="0" err="1" smtClean="0"/>
              <a:t>We’re</a:t>
            </a:r>
            <a:r>
              <a:rPr lang="fr-FR" dirty="0" smtClean="0"/>
              <a:t> ……..  ……….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to look </a:t>
            </a:r>
            <a:r>
              <a:rPr lang="fr-FR" dirty="0" err="1" smtClean="0"/>
              <a:t>elsewhere</a:t>
            </a:r>
            <a:r>
              <a:rPr lang="fr-FR" dirty="0" smtClean="0"/>
              <a:t> if </a:t>
            </a:r>
            <a:r>
              <a:rPr lang="fr-FR" dirty="0" err="1" smtClean="0"/>
              <a:t>we’re</a:t>
            </a:r>
            <a:r>
              <a:rPr lang="fr-FR" dirty="0" smtClean="0"/>
              <a:t> to </a:t>
            </a:r>
            <a:r>
              <a:rPr lang="fr-FR" dirty="0" err="1" smtClean="0"/>
              <a:t>fight</a:t>
            </a:r>
            <a:r>
              <a:rPr lang="fr-FR" dirty="0" smtClean="0"/>
              <a:t> off the </a:t>
            </a:r>
            <a:r>
              <a:rPr lang="fr-FR" dirty="0" err="1" smtClean="0"/>
              <a:t>competition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4.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err="1" smtClean="0"/>
              <a:t>market</a:t>
            </a:r>
            <a:r>
              <a:rPr lang="fr-FR" dirty="0" smtClean="0"/>
              <a:t> dominance in </a:t>
            </a:r>
            <a:r>
              <a:rPr lang="fr-FR" dirty="0" err="1" smtClean="0"/>
              <a:t>Asia</a:t>
            </a:r>
            <a:r>
              <a:rPr lang="fr-FR" dirty="0" smtClean="0"/>
              <a:t>, </a:t>
            </a:r>
            <a:r>
              <a:rPr lang="fr-FR" dirty="0" err="1" smtClean="0"/>
              <a:t>we’re</a:t>
            </a:r>
            <a:r>
              <a:rPr lang="fr-FR" dirty="0" smtClean="0"/>
              <a:t> in an </a:t>
            </a:r>
            <a:r>
              <a:rPr lang="fr-FR" dirty="0" err="1" smtClean="0"/>
              <a:t>extremely</a:t>
            </a:r>
            <a:r>
              <a:rPr lang="fr-FR" dirty="0" smtClean="0"/>
              <a:t> </a:t>
            </a:r>
            <a:r>
              <a:rPr lang="fr-FR" dirty="0" err="1" smtClean="0"/>
              <a:t>powerful</a:t>
            </a:r>
            <a:r>
              <a:rPr lang="fr-FR" dirty="0" smtClean="0"/>
              <a:t> position. </a:t>
            </a:r>
            <a:r>
              <a:rPr lang="fr-FR" dirty="0" err="1" smtClean="0"/>
              <a:t>We</a:t>
            </a:r>
            <a:r>
              <a:rPr lang="fr-FR" dirty="0" smtClean="0"/>
              <a:t> are </a:t>
            </a:r>
            <a:r>
              <a:rPr lang="fr-FR" dirty="0" err="1" smtClean="0"/>
              <a:t>really</a:t>
            </a:r>
            <a:r>
              <a:rPr lang="fr-FR" dirty="0" smtClean="0"/>
              <a:t> …….. ……. ……. ……..</a:t>
            </a:r>
          </a:p>
          <a:p>
            <a:pPr>
              <a:buNone/>
            </a:pPr>
            <a:r>
              <a:rPr lang="fr-FR" dirty="0" smtClean="0"/>
              <a:t>5. </a:t>
            </a:r>
            <a:r>
              <a:rPr lang="fr-FR" dirty="0" err="1" smtClean="0"/>
              <a:t>We</a:t>
            </a:r>
            <a:r>
              <a:rPr lang="fr-FR" dirty="0" smtClean="0"/>
              <a:t> have </a:t>
            </a:r>
            <a:r>
              <a:rPr lang="fr-FR" dirty="0" err="1" smtClean="0"/>
              <a:t>exactly</a:t>
            </a:r>
            <a:r>
              <a:rPr lang="fr-FR" dirty="0" smtClean="0"/>
              <a:t> the </a:t>
            </a:r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market</a:t>
            </a:r>
            <a:r>
              <a:rPr lang="fr-FR" dirty="0" smtClean="0"/>
              <a:t> </a:t>
            </a:r>
            <a:r>
              <a:rPr lang="fr-FR" dirty="0" err="1" smtClean="0"/>
              <a:t>share</a:t>
            </a:r>
            <a:r>
              <a:rPr lang="fr-FR" dirty="0" smtClean="0"/>
              <a:t> as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err="1" smtClean="0"/>
              <a:t>nearest</a:t>
            </a:r>
            <a:r>
              <a:rPr lang="fr-FR" dirty="0" smtClean="0"/>
              <a:t> rival. </a:t>
            </a:r>
            <a:r>
              <a:rPr lang="fr-FR" dirty="0" err="1" smtClean="0"/>
              <a:t>According</a:t>
            </a:r>
            <a:r>
              <a:rPr lang="fr-FR" dirty="0" smtClean="0"/>
              <a:t> to </a:t>
            </a:r>
            <a:r>
              <a:rPr lang="fr-FR" dirty="0" err="1" smtClean="0"/>
              <a:t>independent</a:t>
            </a:r>
            <a:r>
              <a:rPr lang="fr-FR" dirty="0" smtClean="0"/>
              <a:t> </a:t>
            </a:r>
            <a:r>
              <a:rPr lang="fr-FR" dirty="0" err="1" smtClean="0"/>
              <a:t>research</a:t>
            </a:r>
            <a:r>
              <a:rPr lang="fr-FR" dirty="0" smtClean="0"/>
              <a:t>, </a:t>
            </a:r>
            <a:r>
              <a:rPr lang="fr-FR" dirty="0" err="1" smtClean="0"/>
              <a:t>we’re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……. ……. …….. In </a:t>
            </a:r>
            <a:r>
              <a:rPr lang="fr-FR" dirty="0" err="1" smtClean="0"/>
              <a:t>terms</a:t>
            </a:r>
            <a:r>
              <a:rPr lang="fr-FR" dirty="0" smtClean="0"/>
              <a:t> of sales </a:t>
            </a:r>
            <a:r>
              <a:rPr lang="fr-FR" dirty="0" err="1" smtClean="0"/>
              <a:t>so</a:t>
            </a:r>
            <a:r>
              <a:rPr lang="fr-FR" dirty="0" smtClean="0"/>
              <a:t> far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year</a:t>
            </a:r>
            <a:r>
              <a:rPr lang="fr-FR" dirty="0" smtClean="0"/>
              <a:t> as </a:t>
            </a:r>
            <a:r>
              <a:rPr lang="fr-FR" dirty="0" err="1" smtClean="0"/>
              <a:t>well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6.</a:t>
            </a:r>
            <a:r>
              <a:rPr lang="fr-FR" dirty="0" err="1" smtClean="0"/>
              <a:t>Altough</a:t>
            </a:r>
            <a:r>
              <a:rPr lang="fr-FR" dirty="0" smtClean="0"/>
              <a:t> the </a:t>
            </a:r>
            <a:r>
              <a:rPr lang="fr-FR" dirty="0" err="1" smtClean="0"/>
              <a:t>market</a:t>
            </a:r>
            <a:r>
              <a:rPr lang="fr-FR" dirty="0" smtClean="0"/>
              <a:t> has </a:t>
            </a:r>
            <a:r>
              <a:rPr lang="fr-FR" dirty="0" err="1" smtClean="0"/>
              <a:t>expanded</a:t>
            </a:r>
            <a:r>
              <a:rPr lang="fr-FR" dirty="0" smtClean="0"/>
              <a:t>, </a:t>
            </a:r>
            <a:r>
              <a:rPr lang="fr-FR" dirty="0" err="1" smtClean="0"/>
              <a:t>there</a:t>
            </a:r>
            <a:r>
              <a:rPr lang="fr-FR" dirty="0" smtClean="0"/>
              <a:t> are </a:t>
            </a:r>
            <a:r>
              <a:rPr lang="fr-FR" dirty="0" err="1" smtClean="0"/>
              <a:t>still</a:t>
            </a:r>
            <a:r>
              <a:rPr lang="fr-FR" dirty="0" smtClean="0"/>
              <a:t> </a:t>
            </a:r>
            <a:r>
              <a:rPr lang="fr-FR" dirty="0" err="1" smtClean="0"/>
              <a:t>only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……. ………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fight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out for </a:t>
            </a:r>
            <a:r>
              <a:rPr lang="fr-FR" dirty="0" err="1" smtClean="0"/>
              <a:t>market</a:t>
            </a:r>
            <a:r>
              <a:rPr lang="fr-FR" dirty="0" smtClean="0"/>
              <a:t> dominance.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897</Words>
  <Application>Microsoft Office PowerPoint</Application>
  <PresentationFormat>Affichage à l'écran (4:3)</PresentationFormat>
  <Paragraphs>128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Market Structure and Competition</vt:lpstr>
      <vt:lpstr>Answer key</vt:lpstr>
      <vt:lpstr>Types of Competition</vt:lpstr>
      <vt:lpstr>Answer key</vt:lpstr>
      <vt:lpstr>Idioms from sport used in Business: player- ropes- game- field- ball- seat- horse- goalposts- race- neck</vt:lpstr>
      <vt:lpstr>Answer key</vt:lpstr>
      <vt:lpstr>Matching</vt:lpstr>
      <vt:lpstr>Answer Key</vt:lpstr>
      <vt:lpstr>Choose some idioms from the previous exercie and use them in the following sentences</vt:lpstr>
      <vt:lpstr>Answer Key</vt:lpstr>
      <vt:lpstr>To take:off/on/out/over/be taken aback</vt:lpstr>
      <vt:lpstr>Answer key</vt:lpstr>
      <vt:lpstr>Listening</vt:lpstr>
      <vt:lpstr>Listening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hp</cp:lastModifiedBy>
  <cp:revision>18</cp:revision>
  <dcterms:created xsi:type="dcterms:W3CDTF">2019-03-30T08:38:44Z</dcterms:created>
  <dcterms:modified xsi:type="dcterms:W3CDTF">2019-04-16T22:06:36Z</dcterms:modified>
</cp:coreProperties>
</file>