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1"/>
  </p:sldMasterIdLst>
  <p:notesMasterIdLst>
    <p:notesMasterId r:id="rId13"/>
  </p:notesMasterIdLst>
  <p:sldIdLst>
    <p:sldId id="625" r:id="rId2"/>
    <p:sldId id="632" r:id="rId3"/>
    <p:sldId id="633" r:id="rId4"/>
    <p:sldId id="634" r:id="rId5"/>
    <p:sldId id="635" r:id="rId6"/>
    <p:sldId id="626" r:id="rId7"/>
    <p:sldId id="627" r:id="rId8"/>
    <p:sldId id="628" r:id="rId9"/>
    <p:sldId id="629" r:id="rId10"/>
    <p:sldId id="630" r:id="rId11"/>
    <p:sldId id="63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98" autoAdjust="0"/>
    <p:restoredTop sz="81748" autoAdjust="0"/>
  </p:normalViewPr>
  <p:slideViewPr>
    <p:cSldViewPr snapToGrid="0" showGuides="1">
      <p:cViewPr>
        <p:scale>
          <a:sx n="50" d="100"/>
          <a:sy n="50" d="100"/>
        </p:scale>
        <p:origin x="-1108" y="-192"/>
      </p:cViewPr>
      <p:guideLst>
        <p:guide orient="horz" pos="2160"/>
        <p:guide pos="3840"/>
      </p:guideLst>
    </p:cSldViewPr>
  </p:slideViewPr>
  <p:outlineViewPr>
    <p:cViewPr>
      <p:scale>
        <a:sx n="33" d="100"/>
        <a:sy n="33" d="100"/>
      </p:scale>
      <p:origin x="52" y="1866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7A138F-49A7-4F18-A5B8-3A2513B24A2C}" type="datetimeFigureOut">
              <a:rPr lang="en-US" smtClean="0"/>
              <a:t>12/29/2023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9F6393-E911-4189-BDA8-8371B1133C99}" type="slidenum">
              <a:rPr lang="en-US" smtClean="0"/>
              <a:t>‹N°›</a:t>
            </a:fld>
            <a:endParaRPr lang="en-US"/>
          </a:p>
        </p:txBody>
      </p:sp>
    </p:spTree>
    <p:extLst>
      <p:ext uri="{BB962C8B-B14F-4D97-AF65-F5344CB8AC3E}">
        <p14:creationId xmlns:p14="http://schemas.microsoft.com/office/powerpoint/2010/main" val="2622887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2">
    <p:spTree>
      <p:nvGrpSpPr>
        <p:cNvPr id="1" name=""/>
        <p:cNvGrpSpPr/>
        <p:nvPr/>
      </p:nvGrpSpPr>
      <p:grpSpPr>
        <a:xfrm>
          <a:off x="0" y="0"/>
          <a:ext cx="0" cy="0"/>
          <a:chOff x="0" y="0"/>
          <a:chExt cx="0" cy="0"/>
        </a:xfrm>
      </p:grpSpPr>
    </p:spTree>
    <p:extLst>
      <p:ext uri="{BB962C8B-B14F-4D97-AF65-F5344CB8AC3E}">
        <p14:creationId xmlns:p14="http://schemas.microsoft.com/office/powerpoint/2010/main" val="154347840"/>
      </p:ext>
    </p:extLst>
  </p:cSld>
  <p:clrMapOvr>
    <a:masterClrMapping/>
  </p:clrMapOvr>
  <p:transition spd="slow">
    <p:push dir="u"/>
  </p:transition>
  <p:extLst mod="1">
    <p:ext uri="{DCECCB84-F9BA-43D5-87BE-67443E8EF086}">
      <p15:sldGuideLst xmlns=""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3">
    <p:spTree>
      <p:nvGrpSpPr>
        <p:cNvPr id="1" name=""/>
        <p:cNvGrpSpPr/>
        <p:nvPr/>
      </p:nvGrpSpPr>
      <p:grpSpPr>
        <a:xfrm>
          <a:off x="0" y="0"/>
          <a:ext cx="0" cy="0"/>
          <a:chOff x="0" y="0"/>
          <a:chExt cx="0" cy="0"/>
        </a:xfrm>
      </p:grpSpPr>
      <p:sp>
        <p:nvSpPr>
          <p:cNvPr id="6" name="Picture Placeholder 2">
            <a:extLst>
              <a:ext uri="{FF2B5EF4-FFF2-40B4-BE49-F238E27FC236}">
                <a16:creationId xmlns="" xmlns:a16="http://schemas.microsoft.com/office/drawing/2014/main" id="{C6958ABB-54B7-467D-9B14-DB7664E440F3}"/>
              </a:ext>
            </a:extLst>
          </p:cNvPr>
          <p:cNvSpPr>
            <a:spLocks noGrp="1"/>
          </p:cNvSpPr>
          <p:nvPr>
            <p:ph type="pic" sz="quarter" idx="10"/>
          </p:nvPr>
        </p:nvSpPr>
        <p:spPr>
          <a:xfrm>
            <a:off x="1409701" y="904875"/>
            <a:ext cx="3200400" cy="4391025"/>
          </a:xfrm>
          <a:prstGeom prst="rect">
            <a:avLst/>
          </a:prstGeom>
          <a:solidFill>
            <a:schemeClr val="bg1">
              <a:lumMod val="85000"/>
            </a:schemeClr>
          </a:solidFill>
        </p:spPr>
        <p:txBody>
          <a:bodyPr/>
          <a:lstStyle/>
          <a:p>
            <a:r>
              <a:rPr lang="fr-FR" smtClean="0"/>
              <a:t>Cliquez sur l'icône pour ajouter une image</a:t>
            </a:r>
            <a:endParaRPr lang="en-GB"/>
          </a:p>
        </p:txBody>
      </p:sp>
    </p:spTree>
    <p:extLst>
      <p:ext uri="{BB962C8B-B14F-4D97-AF65-F5344CB8AC3E}">
        <p14:creationId xmlns:p14="http://schemas.microsoft.com/office/powerpoint/2010/main" val="4175284125"/>
      </p:ext>
    </p:extLst>
  </p:cSld>
  <p:clrMapOvr>
    <a:masterClrMapping/>
  </p:clrMapOvr>
  <p:transition spd="slow">
    <p:push dir="u"/>
  </p:transition>
  <p:extLst mod="1">
    <p:ext uri="{DCECCB84-F9BA-43D5-87BE-67443E8EF086}">
      <p15:sldGuideLst xmlns="" xmlns:p15="http://schemas.microsoft.com/office/powerpoint/2012/main">
        <p15:guide id="1" pos="3840" userDrawn="1">
          <p15:clr>
            <a:srgbClr val="FBAE40"/>
          </p15:clr>
        </p15:guide>
        <p15:guide id="2" orient="horz" pos="216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cSld name="4">
    <p:spTree>
      <p:nvGrpSpPr>
        <p:cNvPr id="1" name=""/>
        <p:cNvGrpSpPr/>
        <p:nvPr/>
      </p:nvGrpSpPr>
      <p:grpSpPr>
        <a:xfrm>
          <a:off x="0" y="0"/>
          <a:ext cx="0" cy="0"/>
          <a:chOff x="0" y="0"/>
          <a:chExt cx="0" cy="0"/>
        </a:xfrm>
      </p:grpSpPr>
      <p:sp>
        <p:nvSpPr>
          <p:cNvPr id="13" name="Picture Placeholder 12"/>
          <p:cNvSpPr>
            <a:spLocks noGrp="1"/>
          </p:cNvSpPr>
          <p:nvPr>
            <p:ph type="pic" sz="quarter" idx="14"/>
          </p:nvPr>
        </p:nvSpPr>
        <p:spPr>
          <a:xfrm>
            <a:off x="390425" y="3716323"/>
            <a:ext cx="5339256" cy="2622565"/>
          </a:xfrm>
          <a:prstGeom prst="rect">
            <a:avLst/>
          </a:prstGeom>
          <a:solidFill>
            <a:schemeClr val="bg1">
              <a:lumMod val="85000"/>
            </a:schemeClr>
          </a:solidFill>
        </p:spPr>
        <p:txBody>
          <a:bodyPr/>
          <a:lstStyle>
            <a:lvl1pPr>
              <a:defRPr lang="en-GB"/>
            </a:lvl1pPr>
          </a:lstStyle>
          <a:p>
            <a:r>
              <a:rPr lang="fr-FR" smtClean="0"/>
              <a:t>Cliquez sur l'icône pour ajouter une image</a:t>
            </a:r>
            <a:endParaRPr lang="en-GB"/>
          </a:p>
        </p:txBody>
      </p:sp>
      <p:sp>
        <p:nvSpPr>
          <p:cNvPr id="7" name="Picture Placeholder 12">
            <a:extLst>
              <a:ext uri="{FF2B5EF4-FFF2-40B4-BE49-F238E27FC236}">
                <a16:creationId xmlns="" xmlns:a16="http://schemas.microsoft.com/office/drawing/2014/main" id="{F6941202-0B24-427F-8E11-13A423FCFE77}"/>
              </a:ext>
            </a:extLst>
          </p:cNvPr>
          <p:cNvSpPr>
            <a:spLocks noGrp="1"/>
          </p:cNvSpPr>
          <p:nvPr>
            <p:ph type="pic" sz="quarter" idx="15"/>
          </p:nvPr>
        </p:nvSpPr>
        <p:spPr>
          <a:xfrm>
            <a:off x="6462321" y="3716322"/>
            <a:ext cx="5339256" cy="2622565"/>
          </a:xfrm>
          <a:prstGeom prst="rect">
            <a:avLst/>
          </a:prstGeom>
          <a:solidFill>
            <a:schemeClr val="bg1">
              <a:lumMod val="85000"/>
            </a:schemeClr>
          </a:solidFill>
        </p:spPr>
        <p:txBody>
          <a:bodyPr/>
          <a:lstStyle>
            <a:lvl1pPr>
              <a:defRPr lang="en-GB"/>
            </a:lvl1pPr>
          </a:lstStyle>
          <a:p>
            <a:r>
              <a:rPr lang="fr-FR" smtClean="0"/>
              <a:t>Cliquez sur l'icône pour ajouter une image</a:t>
            </a:r>
            <a:endParaRPr lang="en-GB"/>
          </a:p>
        </p:txBody>
      </p:sp>
    </p:spTree>
    <p:extLst>
      <p:ext uri="{BB962C8B-B14F-4D97-AF65-F5344CB8AC3E}">
        <p14:creationId xmlns:p14="http://schemas.microsoft.com/office/powerpoint/2010/main" val="3180443634"/>
      </p:ext>
    </p:extLst>
  </p:cSld>
  <p:clrMapOvr>
    <a:masterClrMapping/>
  </p:clrMapOvr>
  <p:transition spd="slow">
    <p:push dir="u"/>
  </p:transition>
  <p:extLst mod="1">
    <p:ext uri="{DCECCB84-F9BA-43D5-87BE-67443E8EF086}">
      <p15:sldGuideLst xmlns=""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6">
    <p:spTree>
      <p:nvGrpSpPr>
        <p:cNvPr id="1" name=""/>
        <p:cNvGrpSpPr/>
        <p:nvPr/>
      </p:nvGrpSpPr>
      <p:grpSpPr>
        <a:xfrm>
          <a:off x="0" y="0"/>
          <a:ext cx="0" cy="0"/>
          <a:chOff x="0" y="0"/>
          <a:chExt cx="0" cy="0"/>
        </a:xfrm>
      </p:grpSpPr>
      <p:sp>
        <p:nvSpPr>
          <p:cNvPr id="9" name="Picture Placeholder 2">
            <a:extLst>
              <a:ext uri="{FF2B5EF4-FFF2-40B4-BE49-F238E27FC236}">
                <a16:creationId xmlns="" xmlns:a16="http://schemas.microsoft.com/office/drawing/2014/main" id="{A33FE3B6-B100-4C38-BDAD-FE2937AE1804}"/>
              </a:ext>
            </a:extLst>
          </p:cNvPr>
          <p:cNvSpPr>
            <a:spLocks noGrp="1"/>
          </p:cNvSpPr>
          <p:nvPr>
            <p:ph type="pic" sz="quarter" idx="11"/>
          </p:nvPr>
        </p:nvSpPr>
        <p:spPr>
          <a:xfrm>
            <a:off x="0" y="704848"/>
            <a:ext cx="12192000" cy="3467101"/>
          </a:xfrm>
          <a:prstGeom prst="rect">
            <a:avLst/>
          </a:prstGeom>
          <a:solidFill>
            <a:schemeClr val="bg1">
              <a:lumMod val="85000"/>
            </a:schemeClr>
          </a:solidFill>
        </p:spPr>
        <p:txBody>
          <a:bodyPr/>
          <a:lstStyle>
            <a:lvl1pPr marL="285750" indent="-285750">
              <a:buFont typeface="Arial" panose="020B0604020202020204" pitchFamily="34" charset="0"/>
              <a:buChar char="•"/>
              <a:defRPr sz="18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fr-FR" smtClean="0"/>
              <a:t>Cliquez sur l'icône pour ajouter une image</a:t>
            </a:r>
            <a:endParaRPr lang="en-ID" dirty="0"/>
          </a:p>
        </p:txBody>
      </p:sp>
    </p:spTree>
    <p:extLst>
      <p:ext uri="{BB962C8B-B14F-4D97-AF65-F5344CB8AC3E}">
        <p14:creationId xmlns:p14="http://schemas.microsoft.com/office/powerpoint/2010/main" val="1950677296"/>
      </p:ext>
    </p:extLst>
  </p:cSld>
  <p:clrMapOvr>
    <a:masterClrMapping/>
  </p:clrMapOvr>
  <p:transition spd="slow">
    <p:push dir="u"/>
  </p:transition>
  <p:extLst mod="1">
    <p:ext uri="{DCECCB84-F9BA-43D5-87BE-67443E8EF086}">
      <p15:sldGuideLst xmlns="" xmlns:p15="http://schemas.microsoft.com/office/powerpoint/2012/main">
        <p15:guide id="1" pos="3840">
          <p15:clr>
            <a:srgbClr val="FBAE40"/>
          </p15:clr>
        </p15:guide>
        <p15:guide id="2" orient="horz" pos="216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fr-FR"/>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Date Placeholder 3"/>
          <p:cNvSpPr>
            <a:spLocks noGrp="1"/>
          </p:cNvSpPr>
          <p:nvPr>
            <p:ph type="dt" sz="half" idx="10"/>
          </p:nvPr>
        </p:nvSpPr>
        <p:spPr/>
        <p:txBody>
          <a:bodyPr/>
          <a:lstStyle/>
          <a:p>
            <a:fld id="{2F3968D9-90B7-4881-978C-17F1F235234A}" type="datetimeFigureOut">
              <a:rPr lang="en-US" smtClean="0"/>
              <a:t>12/29/2023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88AA7C-9855-4DF6-A874-C9D17EF233E4}" type="slidenum">
              <a:rPr lang="en-US" smtClean="0"/>
              <a:t>‹N°›</a:t>
            </a:fld>
            <a:endParaRPr lang="en-US"/>
          </a:p>
        </p:txBody>
      </p:sp>
    </p:spTree>
    <p:extLst>
      <p:ext uri="{BB962C8B-B14F-4D97-AF65-F5344CB8AC3E}">
        <p14:creationId xmlns:p14="http://schemas.microsoft.com/office/powerpoint/2010/main" val="2880997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1">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a:prstGeom prst="rect">
            <a:avLst/>
          </a:prstGeom>
          <a:solidFill>
            <a:schemeClr val="bg1">
              <a:lumMod val="85000"/>
            </a:schemeClr>
          </a:solidFill>
        </p:spPr>
        <p:txBody>
          <a:bodyPr/>
          <a:lstStyle/>
          <a:p>
            <a:endParaRPr lang="en-GB"/>
          </a:p>
        </p:txBody>
      </p:sp>
    </p:spTree>
    <p:extLst>
      <p:ext uri="{BB962C8B-B14F-4D97-AF65-F5344CB8AC3E}">
        <p14:creationId xmlns:p14="http://schemas.microsoft.com/office/powerpoint/2010/main" val="1419524447"/>
      </p:ext>
    </p:extLst>
  </p:cSld>
  <p:clrMapOvr>
    <a:masterClrMapping/>
  </p:clrMapOvr>
  <p:transition spd="slow">
    <p:push dir="u"/>
  </p:transition>
  <p:extLst mod="1">
    <p:ext uri="{DCECCB84-F9BA-43D5-87BE-67443E8EF086}">
      <p15:sldGuideLst xmlns=""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2">
    <p:spTree>
      <p:nvGrpSpPr>
        <p:cNvPr id="1" name=""/>
        <p:cNvGrpSpPr/>
        <p:nvPr/>
      </p:nvGrpSpPr>
      <p:grpSpPr>
        <a:xfrm>
          <a:off x="0" y="0"/>
          <a:ext cx="0" cy="0"/>
          <a:chOff x="0" y="0"/>
          <a:chExt cx="0" cy="0"/>
        </a:xfrm>
      </p:grpSpPr>
    </p:spTree>
    <p:extLst>
      <p:ext uri="{BB962C8B-B14F-4D97-AF65-F5344CB8AC3E}">
        <p14:creationId xmlns:p14="http://schemas.microsoft.com/office/powerpoint/2010/main" val="154347840"/>
      </p:ext>
    </p:extLst>
  </p:cSld>
  <p:clrMapOvr>
    <a:masterClrMapping/>
  </p:clrMapOvr>
  <p:transition spd="slow">
    <p:push dir="u"/>
  </p:transition>
  <p:extLst mod="1">
    <p:ext uri="{DCECCB84-F9BA-43D5-87BE-67443E8EF086}">
      <p15:sldGuideLst xmlns=""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3">
    <p:spTree>
      <p:nvGrpSpPr>
        <p:cNvPr id="1" name=""/>
        <p:cNvGrpSpPr/>
        <p:nvPr/>
      </p:nvGrpSpPr>
      <p:grpSpPr>
        <a:xfrm>
          <a:off x="0" y="0"/>
          <a:ext cx="0" cy="0"/>
          <a:chOff x="0" y="0"/>
          <a:chExt cx="0" cy="0"/>
        </a:xfrm>
      </p:grpSpPr>
      <p:sp>
        <p:nvSpPr>
          <p:cNvPr id="6" name="Picture Placeholder 2">
            <a:extLst>
              <a:ext uri="{FF2B5EF4-FFF2-40B4-BE49-F238E27FC236}">
                <a16:creationId xmlns="" xmlns:a16="http://schemas.microsoft.com/office/drawing/2014/main" id="{C6958ABB-54B7-467D-9B14-DB7664E440F3}"/>
              </a:ext>
            </a:extLst>
          </p:cNvPr>
          <p:cNvSpPr>
            <a:spLocks noGrp="1"/>
          </p:cNvSpPr>
          <p:nvPr>
            <p:ph type="pic" sz="quarter" idx="10"/>
          </p:nvPr>
        </p:nvSpPr>
        <p:spPr>
          <a:xfrm>
            <a:off x="1409701" y="904875"/>
            <a:ext cx="3200400" cy="4391025"/>
          </a:xfrm>
          <a:prstGeom prst="rect">
            <a:avLst/>
          </a:prstGeom>
          <a:solidFill>
            <a:schemeClr val="bg1">
              <a:lumMod val="85000"/>
            </a:schemeClr>
          </a:solidFill>
        </p:spPr>
        <p:txBody>
          <a:bodyPr/>
          <a:lstStyle/>
          <a:p>
            <a:endParaRPr lang="en-GB"/>
          </a:p>
        </p:txBody>
      </p:sp>
    </p:spTree>
    <p:extLst>
      <p:ext uri="{BB962C8B-B14F-4D97-AF65-F5344CB8AC3E}">
        <p14:creationId xmlns:p14="http://schemas.microsoft.com/office/powerpoint/2010/main" val="4175284125"/>
      </p:ext>
    </p:extLst>
  </p:cSld>
  <p:clrMapOvr>
    <a:masterClrMapping/>
  </p:clrMapOvr>
  <p:transition spd="slow">
    <p:push dir="u"/>
  </p:transition>
  <p:extLst mod="1">
    <p:ext uri="{DCECCB84-F9BA-43D5-87BE-67443E8EF086}">
      <p15:sldGuideLst xmlns="" xmlns:p15="http://schemas.microsoft.com/office/powerpoint/2012/main">
        <p15:guide id="1" pos="3840" userDrawn="1">
          <p15:clr>
            <a:srgbClr val="FBAE40"/>
          </p15:clr>
        </p15:guide>
        <p15:guide id="2" orient="horz" pos="216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6">
    <p:spTree>
      <p:nvGrpSpPr>
        <p:cNvPr id="1" name=""/>
        <p:cNvGrpSpPr/>
        <p:nvPr/>
      </p:nvGrpSpPr>
      <p:grpSpPr>
        <a:xfrm>
          <a:off x="0" y="0"/>
          <a:ext cx="0" cy="0"/>
          <a:chOff x="0" y="0"/>
          <a:chExt cx="0" cy="0"/>
        </a:xfrm>
      </p:grpSpPr>
      <p:sp>
        <p:nvSpPr>
          <p:cNvPr id="9" name="Picture Placeholder 2">
            <a:extLst>
              <a:ext uri="{FF2B5EF4-FFF2-40B4-BE49-F238E27FC236}">
                <a16:creationId xmlns="" xmlns:a16="http://schemas.microsoft.com/office/drawing/2014/main" id="{A33FE3B6-B100-4C38-BDAD-FE2937AE1804}"/>
              </a:ext>
            </a:extLst>
          </p:cNvPr>
          <p:cNvSpPr>
            <a:spLocks noGrp="1"/>
          </p:cNvSpPr>
          <p:nvPr>
            <p:ph type="pic" sz="quarter" idx="11"/>
          </p:nvPr>
        </p:nvSpPr>
        <p:spPr>
          <a:xfrm>
            <a:off x="0" y="704848"/>
            <a:ext cx="12192000" cy="3467101"/>
          </a:xfrm>
          <a:prstGeom prst="rect">
            <a:avLst/>
          </a:prstGeom>
          <a:solidFill>
            <a:schemeClr val="bg1">
              <a:lumMod val="85000"/>
            </a:schemeClr>
          </a:solidFill>
        </p:spPr>
        <p:txBody>
          <a:bodyPr/>
          <a:lstStyle>
            <a:lvl1pPr marL="285750" indent="-285750">
              <a:buFont typeface="Arial" panose="020B0604020202020204" pitchFamily="34" charset="0"/>
              <a:buChar char="•"/>
              <a:defRPr sz="18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endParaRPr lang="en-ID" dirty="0"/>
          </a:p>
        </p:txBody>
      </p:sp>
    </p:spTree>
    <p:extLst>
      <p:ext uri="{BB962C8B-B14F-4D97-AF65-F5344CB8AC3E}">
        <p14:creationId xmlns:p14="http://schemas.microsoft.com/office/powerpoint/2010/main" val="1950677296"/>
      </p:ext>
    </p:extLst>
  </p:cSld>
  <p:clrMapOvr>
    <a:masterClrMapping/>
  </p:clrMapOvr>
  <p:transition spd="slow">
    <p:push dir="u"/>
  </p:transition>
  <p:extLst mod="1">
    <p:ext uri="{DCECCB84-F9BA-43D5-87BE-67443E8EF086}">
      <p15:sldGuideLst xmlns="" xmlns:p15="http://schemas.microsoft.com/office/powerpoint/2012/main">
        <p15:guide id="1" pos="3840">
          <p15:clr>
            <a:srgbClr val="FBAE40"/>
          </p15:clr>
        </p15:guide>
        <p15:guide id="2" orient="horz" pos="216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s://www.free-power-point-templates.com/" TargetMode="Externa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49B56D97-44CF-4676-B615-30100F158D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en-US"/>
          </a:p>
        </p:txBody>
      </p:sp>
      <p:sp>
        <p:nvSpPr>
          <p:cNvPr id="3" name="Text Placeholder 2">
            <a:extLst>
              <a:ext uri="{FF2B5EF4-FFF2-40B4-BE49-F238E27FC236}">
                <a16:creationId xmlns="" xmlns:a16="http://schemas.microsoft.com/office/drawing/2014/main" id="{890C77D6-BD26-4F2F-9760-C833E915F5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a:extLst>
              <a:ext uri="{FF2B5EF4-FFF2-40B4-BE49-F238E27FC236}">
                <a16:creationId xmlns="" xmlns:a16="http://schemas.microsoft.com/office/drawing/2014/main" id="{1432BFB3-D77A-4F66-B808-EB858FA87F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3968D9-90B7-4881-978C-17F1F235234A}" type="datetimeFigureOut">
              <a:rPr lang="en-US" smtClean="0"/>
              <a:t>12/29/2023</a:t>
            </a:fld>
            <a:endParaRPr lang="en-US"/>
          </a:p>
        </p:txBody>
      </p:sp>
      <p:sp>
        <p:nvSpPr>
          <p:cNvPr id="5" name="Footer Placeholder 4">
            <a:extLst>
              <a:ext uri="{FF2B5EF4-FFF2-40B4-BE49-F238E27FC236}">
                <a16:creationId xmlns="" xmlns:a16="http://schemas.microsoft.com/office/drawing/2014/main" id="{15B32995-9A2C-416B-A2AB-0896AB3796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837B90BA-CBB9-4F95-B2E4-B47AB35523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88AA7C-9855-4DF6-A874-C9D17EF233E4}" type="slidenum">
              <a:rPr lang="en-US" smtClean="0"/>
              <a:t>‹N°›</a:t>
            </a:fld>
            <a:endParaRPr lang="en-US"/>
          </a:p>
        </p:txBody>
      </p:sp>
      <p:sp>
        <p:nvSpPr>
          <p:cNvPr id="8" name="TextBox 7">
            <a:extLst>
              <a:ext uri="{FF2B5EF4-FFF2-40B4-BE49-F238E27FC236}">
                <a16:creationId xmlns="" xmlns:a16="http://schemas.microsoft.com/office/drawing/2014/main" id="{AF7DC35E-807C-424F-B310-BFD5C260A4EA}"/>
              </a:ext>
            </a:extLst>
          </p:cNvPr>
          <p:cNvSpPr txBox="1"/>
          <p:nvPr/>
        </p:nvSpPr>
        <p:spPr>
          <a:xfrm>
            <a:off x="-46180" y="6889888"/>
            <a:ext cx="6096000" cy="276999"/>
          </a:xfrm>
          <a:prstGeom prst="rect">
            <a:avLst/>
          </a:prstGeom>
          <a:noFill/>
        </p:spPr>
        <p:txBody>
          <a:bodyPr wrap="square">
            <a:spAutoFit/>
          </a:bodyPr>
          <a:lstStyle/>
          <a:p>
            <a:r>
              <a:rPr lang="en-US" sz="1200">
                <a:solidFill>
                  <a:schemeClr val="bg1">
                    <a:lumMod val="65000"/>
                  </a:schemeClr>
                </a:solidFill>
                <a:hlinkClick r:id="rId11">
                  <a:extLst>
                    <a:ext uri="{A12FA001-AC4F-418D-AE19-62706E023703}">
                      <ahyp:hlinkClr xmlns="" xmlns:ahyp="http://schemas.microsoft.com/office/drawing/2018/hyperlinkcolor" val="tx"/>
                    </a:ext>
                  </a:extLst>
                </a:hlinkClick>
              </a:rPr>
              <a:t>https://www.free-power-point-templates.com/</a:t>
            </a:r>
            <a:endParaRPr lang="en-US" sz="1200">
              <a:solidFill>
                <a:schemeClr val="bg1">
                  <a:lumMod val="65000"/>
                </a:schemeClr>
              </a:solidFill>
            </a:endParaRPr>
          </a:p>
        </p:txBody>
      </p:sp>
      <p:sp>
        <p:nvSpPr>
          <p:cNvPr id="9" name="TextBox 8">
            <a:extLst>
              <a:ext uri="{FF2B5EF4-FFF2-40B4-BE49-F238E27FC236}">
                <a16:creationId xmlns="" xmlns:a16="http://schemas.microsoft.com/office/drawing/2014/main" id="{5A5EBB0C-8A03-4940-9BE4-61BC87B95248}"/>
              </a:ext>
            </a:extLst>
          </p:cNvPr>
          <p:cNvSpPr txBox="1"/>
          <p:nvPr/>
        </p:nvSpPr>
        <p:spPr>
          <a:xfrm>
            <a:off x="11042213" y="6889887"/>
            <a:ext cx="1206062" cy="276999"/>
          </a:xfrm>
          <a:prstGeom prst="rect">
            <a:avLst/>
          </a:prstGeom>
          <a:noFill/>
        </p:spPr>
        <p:txBody>
          <a:bodyPr wrap="square">
            <a:spAutoFit/>
          </a:bodyPr>
          <a:lstStyle/>
          <a:p>
            <a:pPr algn="r"/>
            <a:r>
              <a:rPr lang="en-US" sz="1200">
                <a:solidFill>
                  <a:schemeClr val="bg1">
                    <a:lumMod val="65000"/>
                  </a:schemeClr>
                </a:solidFill>
              </a:rPr>
              <a:t>FPPT.com</a:t>
            </a:r>
          </a:p>
        </p:txBody>
      </p:sp>
      <p:sp>
        <p:nvSpPr>
          <p:cNvPr id="10" name="TextBox 7">
            <a:extLst>
              <a:ext uri="{FF2B5EF4-FFF2-40B4-BE49-F238E27FC236}">
                <a16:creationId xmlns="" xmlns:a16="http://schemas.microsoft.com/office/drawing/2014/main" id="{AF7DC35E-807C-424F-B310-BFD5C260A4EA}"/>
              </a:ext>
            </a:extLst>
          </p:cNvPr>
          <p:cNvSpPr txBox="1"/>
          <p:nvPr userDrawn="1"/>
        </p:nvSpPr>
        <p:spPr>
          <a:xfrm>
            <a:off x="-46180" y="6889888"/>
            <a:ext cx="6096000" cy="276999"/>
          </a:xfrm>
          <a:prstGeom prst="rect">
            <a:avLst/>
          </a:prstGeom>
          <a:noFill/>
        </p:spPr>
        <p:txBody>
          <a:bodyPr wrap="square">
            <a:spAutoFit/>
          </a:bodyPr>
          <a:lstStyle/>
          <a:p>
            <a:r>
              <a:rPr lang="en-US" sz="1200">
                <a:solidFill>
                  <a:schemeClr val="bg1">
                    <a:lumMod val="65000"/>
                  </a:schemeClr>
                </a:solidFill>
                <a:hlinkClick r:id="rId11">
                  <a:extLst>
                    <a:ext uri="{A12FA001-AC4F-418D-AE19-62706E023703}">
                      <ahyp:hlinkClr xmlns="" xmlns:ahyp="http://schemas.microsoft.com/office/drawing/2018/hyperlinkcolor" val="tx"/>
                    </a:ext>
                  </a:extLst>
                </a:hlinkClick>
              </a:rPr>
              <a:t>https://www.free-power-point-templates.com/</a:t>
            </a:r>
            <a:endParaRPr lang="en-US" sz="1200">
              <a:solidFill>
                <a:schemeClr val="bg1">
                  <a:lumMod val="65000"/>
                </a:schemeClr>
              </a:solidFill>
            </a:endParaRPr>
          </a:p>
        </p:txBody>
      </p:sp>
      <p:sp>
        <p:nvSpPr>
          <p:cNvPr id="11" name="TextBox 8">
            <a:extLst>
              <a:ext uri="{FF2B5EF4-FFF2-40B4-BE49-F238E27FC236}">
                <a16:creationId xmlns="" xmlns:a16="http://schemas.microsoft.com/office/drawing/2014/main" id="{5A5EBB0C-8A03-4940-9BE4-61BC87B95248}"/>
              </a:ext>
            </a:extLst>
          </p:cNvPr>
          <p:cNvSpPr txBox="1"/>
          <p:nvPr userDrawn="1"/>
        </p:nvSpPr>
        <p:spPr>
          <a:xfrm>
            <a:off x="11042213" y="6889887"/>
            <a:ext cx="1206062" cy="276999"/>
          </a:xfrm>
          <a:prstGeom prst="rect">
            <a:avLst/>
          </a:prstGeom>
          <a:noFill/>
        </p:spPr>
        <p:txBody>
          <a:bodyPr wrap="square">
            <a:spAutoFit/>
          </a:bodyPr>
          <a:lstStyle/>
          <a:p>
            <a:pPr algn="r"/>
            <a:r>
              <a:rPr lang="en-US" sz="1200">
                <a:solidFill>
                  <a:schemeClr val="bg1">
                    <a:lumMod val="65000"/>
                  </a:schemeClr>
                </a:solidFill>
              </a:rPr>
              <a:t>FPPT.com</a:t>
            </a:r>
          </a:p>
        </p:txBody>
      </p:sp>
    </p:spTree>
    <p:extLst>
      <p:ext uri="{BB962C8B-B14F-4D97-AF65-F5344CB8AC3E}">
        <p14:creationId xmlns:p14="http://schemas.microsoft.com/office/powerpoint/2010/main" val="995843606"/>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60" r:id="rId6"/>
    <p:sldLayoutId id="2147483661" r:id="rId7"/>
    <p:sldLayoutId id="2147483662" r:id="rId8"/>
    <p:sldLayoutId id="2147483665" r:id="rId9"/>
  </p:sldLayoutIdLst>
  <p:transition spd="slow">
    <p:push dir="u"/>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838200" y="1825625"/>
            <a:ext cx="10515600" cy="4351338"/>
          </a:xfrm>
        </p:spPr>
        <p:txBody>
          <a:bodyPr>
            <a:normAutofit/>
          </a:bodyPr>
          <a:lstStyle/>
          <a:p>
            <a:pPr algn="ctr"/>
            <a:r>
              <a:rPr lang="en-US" sz="6600" b="1" dirty="0">
                <a:solidFill>
                  <a:srgbClr val="FF0000"/>
                </a:solidFill>
                <a:latin typeface="Times New Roman" pitchFamily="18" charset="0"/>
                <a:cs typeface="Times New Roman" pitchFamily="18" charset="0"/>
              </a:rPr>
              <a:t>Take your NOTES!!</a:t>
            </a:r>
          </a:p>
        </p:txBody>
      </p:sp>
    </p:spTree>
    <p:extLst>
      <p:ext uri="{BB962C8B-B14F-4D97-AF65-F5344CB8AC3E}">
        <p14:creationId xmlns:p14="http://schemas.microsoft.com/office/powerpoint/2010/main" val="36384237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 y="403225"/>
            <a:ext cx="11811000" cy="6124576"/>
          </a:xfrm>
          <a:ln>
            <a:solidFill>
              <a:schemeClr val="accent1"/>
            </a:solidFill>
          </a:ln>
        </p:spPr>
        <p:txBody>
          <a:bodyPr>
            <a:normAutofit/>
          </a:bodyPr>
          <a:lstStyle/>
          <a:p>
            <a:pPr marL="0" lvl="0" indent="0">
              <a:buNone/>
            </a:pPr>
            <a:r>
              <a:rPr lang="en-GB" sz="3600" b="1" dirty="0">
                <a:solidFill>
                  <a:srgbClr val="FF0000"/>
                </a:solidFill>
                <a:latin typeface="Times New Roman" pitchFamily="18" charset="0"/>
                <a:cs typeface="Times New Roman" pitchFamily="18" charset="0"/>
              </a:rPr>
              <a:t>LITERATURE</a:t>
            </a:r>
            <a:endParaRPr lang="en-GB" sz="3600" dirty="0">
              <a:solidFill>
                <a:prstClr val="black"/>
              </a:solidFill>
              <a:latin typeface="Times New Roman" pitchFamily="18" charset="0"/>
              <a:cs typeface="Times New Roman" pitchFamily="18" charset="0"/>
            </a:endParaRPr>
          </a:p>
          <a:p>
            <a:pPr marL="0" lvl="0" indent="0">
              <a:buNone/>
            </a:pPr>
            <a:r>
              <a:rPr lang="en-GB" sz="3600" dirty="0">
                <a:solidFill>
                  <a:prstClr val="black"/>
                </a:solidFill>
                <a:latin typeface="Times New Roman" pitchFamily="18" charset="0"/>
                <a:cs typeface="Times New Roman" pitchFamily="18" charset="0"/>
              </a:rPr>
              <a:t>• Deals mainly with fiction; </a:t>
            </a:r>
          </a:p>
          <a:p>
            <a:pPr marL="0" lvl="0" indent="0">
              <a:buNone/>
            </a:pPr>
            <a:r>
              <a:rPr lang="en-GB" sz="3600" dirty="0">
                <a:solidFill>
                  <a:prstClr val="black"/>
                </a:solidFill>
                <a:latin typeface="Times New Roman" pitchFamily="18" charset="0"/>
                <a:cs typeface="Times New Roman" pitchFamily="18" charset="0"/>
              </a:rPr>
              <a:t>• </a:t>
            </a:r>
            <a:r>
              <a:rPr lang="en-GB" sz="3600" dirty="0" smtClean="0">
                <a:solidFill>
                  <a:prstClr val="black"/>
                </a:solidFill>
                <a:latin typeface="Times New Roman" pitchFamily="18" charset="0"/>
                <a:cs typeface="Times New Roman" pitchFamily="18" charset="0"/>
              </a:rPr>
              <a:t>Includes </a:t>
            </a:r>
            <a:r>
              <a:rPr lang="en-GB" sz="3600" dirty="0">
                <a:solidFill>
                  <a:prstClr val="black"/>
                </a:solidFill>
                <a:latin typeface="Times New Roman" pitchFamily="18" charset="0"/>
                <a:cs typeface="Times New Roman" pitchFamily="18" charset="0"/>
              </a:rPr>
              <a:t>every aspect of human experiences;</a:t>
            </a:r>
          </a:p>
          <a:p>
            <a:pPr marL="0" lvl="0" indent="0">
              <a:buNone/>
            </a:pPr>
            <a:r>
              <a:rPr lang="en-GB" sz="3600" dirty="0">
                <a:solidFill>
                  <a:prstClr val="black"/>
                </a:solidFill>
                <a:latin typeface="Times New Roman" pitchFamily="18" charset="0"/>
                <a:cs typeface="Times New Roman" pitchFamily="18" charset="0"/>
              </a:rPr>
              <a:t> the  focus is on the </a:t>
            </a:r>
            <a:r>
              <a:rPr lang="en-GB" sz="3600" dirty="0">
                <a:solidFill>
                  <a:srgbClr val="FF0000"/>
                </a:solidFill>
                <a:latin typeface="Times New Roman" pitchFamily="18" charset="0"/>
                <a:cs typeface="Times New Roman" pitchFamily="18" charset="0"/>
              </a:rPr>
              <a:t>story</a:t>
            </a:r>
            <a:r>
              <a:rPr lang="en-GB" sz="3600" dirty="0" smtClean="0">
                <a:solidFill>
                  <a:prstClr val="black"/>
                </a:solidFill>
                <a:latin typeface="Times New Roman" pitchFamily="18" charset="0"/>
                <a:cs typeface="Times New Roman" pitchFamily="18" charset="0"/>
              </a:rPr>
              <a:t>.</a:t>
            </a:r>
          </a:p>
          <a:p>
            <a:pPr marL="0" lvl="0" indent="0">
              <a:buNone/>
            </a:pPr>
            <a:endParaRPr lang="en-GB" sz="3600" dirty="0">
              <a:solidFill>
                <a:prstClr val="black"/>
              </a:solidFill>
              <a:latin typeface="Times New Roman" pitchFamily="18" charset="0"/>
              <a:cs typeface="Times New Roman" pitchFamily="18" charset="0"/>
            </a:endParaRPr>
          </a:p>
          <a:p>
            <a:pPr marL="0" lvl="0" indent="0">
              <a:buNone/>
            </a:pPr>
            <a:r>
              <a:rPr lang="en-GB" sz="3600" b="1" dirty="0">
                <a:solidFill>
                  <a:srgbClr val="FF0000"/>
                </a:solidFill>
                <a:latin typeface="Times New Roman" pitchFamily="18" charset="0"/>
                <a:cs typeface="Times New Roman" pitchFamily="18" charset="0"/>
              </a:rPr>
              <a:t>SOCIOLOGY</a:t>
            </a:r>
            <a:r>
              <a:rPr lang="en-GB" sz="3600" dirty="0">
                <a:solidFill>
                  <a:srgbClr val="FF0000"/>
                </a:solidFill>
                <a:latin typeface="Times New Roman" pitchFamily="18" charset="0"/>
                <a:cs typeface="Times New Roman" pitchFamily="18" charset="0"/>
              </a:rPr>
              <a:t> </a:t>
            </a:r>
          </a:p>
          <a:p>
            <a:pPr marL="0" lvl="0" indent="0">
              <a:buNone/>
            </a:pPr>
            <a:r>
              <a:rPr lang="en-GB" sz="3600" dirty="0">
                <a:solidFill>
                  <a:prstClr val="black"/>
                </a:solidFill>
                <a:latin typeface="Times New Roman" pitchFamily="18" charset="0"/>
                <a:cs typeface="Times New Roman" pitchFamily="18" charset="0"/>
              </a:rPr>
              <a:t>• Deals with the facts of life; </a:t>
            </a:r>
          </a:p>
          <a:p>
            <a:pPr marL="0" lvl="0" indent="0">
              <a:buNone/>
            </a:pPr>
            <a:r>
              <a:rPr lang="en-GB" sz="3600" dirty="0">
                <a:solidFill>
                  <a:prstClr val="black"/>
                </a:solidFill>
                <a:latin typeface="Times New Roman" pitchFamily="18" charset="0"/>
                <a:cs typeface="Times New Roman" pitchFamily="18" charset="0"/>
              </a:rPr>
              <a:t>• </a:t>
            </a:r>
            <a:r>
              <a:rPr lang="en-GB" sz="3600" dirty="0" smtClean="0">
                <a:solidFill>
                  <a:prstClr val="black"/>
                </a:solidFill>
                <a:latin typeface="Times New Roman" pitchFamily="18" charset="0"/>
                <a:cs typeface="Times New Roman" pitchFamily="18" charset="0"/>
              </a:rPr>
              <a:t>Includes </a:t>
            </a:r>
            <a:r>
              <a:rPr lang="en-GB" sz="3600" dirty="0">
                <a:solidFill>
                  <a:prstClr val="black"/>
                </a:solidFill>
                <a:latin typeface="Times New Roman" pitchFamily="18" charset="0"/>
                <a:cs typeface="Times New Roman" pitchFamily="18" charset="0"/>
              </a:rPr>
              <a:t>every aspect of human social conditions; </a:t>
            </a:r>
          </a:p>
          <a:p>
            <a:pPr marL="0" lvl="0" indent="0">
              <a:buNone/>
            </a:pPr>
            <a:r>
              <a:rPr lang="en-GB" sz="3600" dirty="0">
                <a:solidFill>
                  <a:prstClr val="black"/>
                </a:solidFill>
                <a:latin typeface="Times New Roman" pitchFamily="18" charset="0"/>
                <a:cs typeface="Times New Roman" pitchFamily="18" charset="0"/>
              </a:rPr>
              <a:t>• </a:t>
            </a:r>
            <a:r>
              <a:rPr lang="en-GB" sz="3600" dirty="0" smtClean="0">
                <a:solidFill>
                  <a:prstClr val="black"/>
                </a:solidFill>
                <a:latin typeface="Times New Roman" pitchFamily="18" charset="0"/>
                <a:cs typeface="Times New Roman" pitchFamily="18" charset="0"/>
              </a:rPr>
              <a:t>More </a:t>
            </a:r>
            <a:r>
              <a:rPr lang="en-GB" sz="3600" dirty="0">
                <a:solidFill>
                  <a:prstClr val="black"/>
                </a:solidFill>
                <a:latin typeface="Times New Roman" pitchFamily="18" charset="0"/>
                <a:cs typeface="Times New Roman" pitchFamily="18" charset="0"/>
              </a:rPr>
              <a:t>research oriented and causal in nature. </a:t>
            </a:r>
          </a:p>
        </p:txBody>
      </p:sp>
    </p:spTree>
    <p:extLst>
      <p:ext uri="{BB962C8B-B14F-4D97-AF65-F5344CB8AC3E}">
        <p14:creationId xmlns:p14="http://schemas.microsoft.com/office/powerpoint/2010/main" val="26089223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 y="774700"/>
            <a:ext cx="11823700" cy="5440363"/>
          </a:xfrm>
          <a:ln>
            <a:solidFill>
              <a:srgbClr val="0070C0"/>
            </a:solidFill>
          </a:ln>
        </p:spPr>
        <p:txBody>
          <a:bodyPr>
            <a:normAutofit lnSpcReduction="10000"/>
          </a:bodyPr>
          <a:lstStyle/>
          <a:p>
            <a:pPr marL="0" lvl="0" indent="0">
              <a:buNone/>
            </a:pPr>
            <a:r>
              <a:rPr lang="en-GB" sz="3600" b="1" dirty="0">
                <a:solidFill>
                  <a:srgbClr val="FF0000"/>
                </a:solidFill>
                <a:latin typeface="Times New Roman" pitchFamily="18" charset="0"/>
                <a:cs typeface="Times New Roman" pitchFamily="18" charset="0"/>
              </a:rPr>
              <a:t>LITERATURE </a:t>
            </a:r>
          </a:p>
          <a:p>
            <a:pPr marL="0" lvl="0" indent="0">
              <a:buNone/>
            </a:pPr>
            <a:r>
              <a:rPr lang="en-GB" sz="3600" dirty="0">
                <a:solidFill>
                  <a:prstClr val="black"/>
                </a:solidFill>
                <a:latin typeface="Times New Roman" pitchFamily="18" charset="0"/>
                <a:cs typeface="Times New Roman" pitchFamily="18" charset="0"/>
              </a:rPr>
              <a:t>• Cultivates creative thinking leading to appreciation; </a:t>
            </a:r>
          </a:p>
          <a:p>
            <a:pPr marL="0" lvl="0" indent="0">
              <a:buNone/>
            </a:pPr>
            <a:r>
              <a:rPr lang="en-GB" sz="3600" dirty="0">
                <a:solidFill>
                  <a:prstClr val="black"/>
                </a:solidFill>
                <a:latin typeface="Times New Roman" pitchFamily="18" charset="0"/>
                <a:cs typeface="Times New Roman" pitchFamily="18" charset="0"/>
              </a:rPr>
              <a:t>• expresses the deepest of human experiences; </a:t>
            </a:r>
          </a:p>
          <a:p>
            <a:pPr marL="0" lvl="0" indent="0">
              <a:buNone/>
            </a:pPr>
            <a:r>
              <a:rPr lang="en-GB" sz="3600" dirty="0">
                <a:solidFill>
                  <a:prstClr val="black"/>
                </a:solidFill>
                <a:latin typeface="Times New Roman" pitchFamily="18" charset="0"/>
                <a:cs typeface="Times New Roman" pitchFamily="18" charset="0"/>
              </a:rPr>
              <a:t>• emphasizes the cultivation of human emotions and values</a:t>
            </a:r>
            <a:r>
              <a:rPr lang="en-GB" sz="3600" dirty="0" smtClean="0">
                <a:solidFill>
                  <a:prstClr val="black"/>
                </a:solidFill>
                <a:latin typeface="Times New Roman" pitchFamily="18" charset="0"/>
                <a:cs typeface="Times New Roman" pitchFamily="18" charset="0"/>
              </a:rPr>
              <a:t>.</a:t>
            </a:r>
          </a:p>
          <a:p>
            <a:pPr marL="0" lvl="0" indent="0">
              <a:buNone/>
            </a:pPr>
            <a:r>
              <a:rPr lang="en-GB" sz="3600" dirty="0" smtClean="0">
                <a:solidFill>
                  <a:prstClr val="black"/>
                </a:solidFill>
                <a:latin typeface="Times New Roman" pitchFamily="18" charset="0"/>
                <a:cs typeface="Times New Roman" pitchFamily="18" charset="0"/>
              </a:rPr>
              <a:t> </a:t>
            </a:r>
            <a:endParaRPr lang="en-GB" sz="3600" dirty="0">
              <a:solidFill>
                <a:prstClr val="black"/>
              </a:solidFill>
              <a:latin typeface="Times New Roman" pitchFamily="18" charset="0"/>
              <a:cs typeface="Times New Roman" pitchFamily="18" charset="0"/>
            </a:endParaRPr>
          </a:p>
          <a:p>
            <a:pPr marL="0" lvl="0" indent="0">
              <a:buNone/>
            </a:pPr>
            <a:r>
              <a:rPr lang="en-GB" sz="3600" b="1" dirty="0">
                <a:solidFill>
                  <a:srgbClr val="FF0000"/>
                </a:solidFill>
                <a:latin typeface="Times New Roman" pitchFamily="18" charset="0"/>
                <a:cs typeface="Times New Roman" pitchFamily="18" charset="0"/>
              </a:rPr>
              <a:t>PSYCHOLOGY</a:t>
            </a:r>
          </a:p>
          <a:p>
            <a:pPr marL="0" lvl="0" indent="0">
              <a:buNone/>
            </a:pPr>
            <a:r>
              <a:rPr lang="en-GB" sz="3600" dirty="0">
                <a:solidFill>
                  <a:prstClr val="black"/>
                </a:solidFill>
                <a:latin typeface="Times New Roman" pitchFamily="18" charset="0"/>
                <a:cs typeface="Times New Roman" pitchFamily="18" charset="0"/>
              </a:rPr>
              <a:t> • Scientific study of mental processes and </a:t>
            </a:r>
            <a:r>
              <a:rPr lang="en-GB" sz="3600" dirty="0" err="1">
                <a:solidFill>
                  <a:prstClr val="black"/>
                </a:solidFill>
                <a:latin typeface="Times New Roman" pitchFamily="18" charset="0"/>
                <a:cs typeface="Times New Roman" pitchFamily="18" charset="0"/>
              </a:rPr>
              <a:t>behavior</a:t>
            </a:r>
            <a:r>
              <a:rPr lang="en-GB" sz="3600" dirty="0">
                <a:solidFill>
                  <a:prstClr val="black"/>
                </a:solidFill>
                <a:latin typeface="Times New Roman" pitchFamily="18" charset="0"/>
                <a:cs typeface="Times New Roman" pitchFamily="18" charset="0"/>
              </a:rPr>
              <a:t>; </a:t>
            </a:r>
          </a:p>
          <a:p>
            <a:pPr marL="0" lvl="0" indent="0">
              <a:buNone/>
            </a:pPr>
            <a:r>
              <a:rPr lang="en-GB" sz="3600" dirty="0">
                <a:solidFill>
                  <a:prstClr val="black"/>
                </a:solidFill>
                <a:latin typeface="Times New Roman" pitchFamily="18" charset="0"/>
                <a:cs typeface="Times New Roman" pitchFamily="18" charset="0"/>
              </a:rPr>
              <a:t>• </a:t>
            </a:r>
            <a:r>
              <a:rPr lang="en-GB" sz="3600" dirty="0" smtClean="0">
                <a:solidFill>
                  <a:prstClr val="black"/>
                </a:solidFill>
                <a:latin typeface="Times New Roman" pitchFamily="18" charset="0"/>
                <a:cs typeface="Times New Roman" pitchFamily="18" charset="0"/>
              </a:rPr>
              <a:t>Explores </a:t>
            </a:r>
            <a:r>
              <a:rPr lang="en-GB" sz="3600" dirty="0">
                <a:solidFill>
                  <a:prstClr val="black"/>
                </a:solidFill>
                <a:latin typeface="Times New Roman" pitchFamily="18" charset="0"/>
                <a:cs typeface="Times New Roman" pitchFamily="18" charset="0"/>
              </a:rPr>
              <a:t>thoughts, feelings and actions; </a:t>
            </a:r>
          </a:p>
          <a:p>
            <a:pPr marL="0" lvl="0" indent="0">
              <a:buNone/>
            </a:pPr>
            <a:r>
              <a:rPr lang="en-GB" sz="3600" dirty="0">
                <a:solidFill>
                  <a:prstClr val="black"/>
                </a:solidFill>
                <a:latin typeface="Times New Roman" pitchFamily="18" charset="0"/>
                <a:cs typeface="Times New Roman" pitchFamily="18" charset="0"/>
              </a:rPr>
              <a:t>• </a:t>
            </a:r>
            <a:r>
              <a:rPr lang="en-GB" sz="3600" dirty="0" smtClean="0">
                <a:solidFill>
                  <a:prstClr val="black"/>
                </a:solidFill>
                <a:latin typeface="Times New Roman" pitchFamily="18" charset="0"/>
                <a:cs typeface="Times New Roman" pitchFamily="18" charset="0"/>
              </a:rPr>
              <a:t>Focuses </a:t>
            </a:r>
            <a:r>
              <a:rPr lang="en-GB" sz="3600" dirty="0">
                <a:solidFill>
                  <a:prstClr val="black"/>
                </a:solidFill>
                <a:latin typeface="Times New Roman" pitchFamily="18" charset="0"/>
                <a:cs typeface="Times New Roman" pitchFamily="18" charset="0"/>
              </a:rPr>
              <a:t>on the working of the nervous system. </a:t>
            </a:r>
            <a:endParaRPr lang="en-US" sz="3600" dirty="0">
              <a:solidFill>
                <a:prstClr val="black"/>
              </a:solidFill>
              <a:latin typeface="Times New Roman" pitchFamily="18" charset="0"/>
              <a:cs typeface="Times New Roman" pitchFamily="18" charset="0"/>
            </a:endParaRPr>
          </a:p>
          <a:p>
            <a:pPr marL="0" lvl="0" indent="0">
              <a:buNone/>
            </a:pPr>
            <a:endParaRPr lang="en-US" sz="2800" dirty="0">
              <a:solidFill>
                <a:prstClr val="black"/>
              </a:solidFill>
            </a:endParaRPr>
          </a:p>
          <a:p>
            <a:endParaRPr lang="en-US" dirty="0"/>
          </a:p>
        </p:txBody>
      </p:sp>
    </p:spTree>
    <p:extLst>
      <p:ext uri="{BB962C8B-B14F-4D97-AF65-F5344CB8AC3E}">
        <p14:creationId xmlns:p14="http://schemas.microsoft.com/office/powerpoint/2010/main" val="34553276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6200" y="101600"/>
            <a:ext cx="12065000" cy="6654800"/>
          </a:xfrm>
          <a:ln w="19050">
            <a:solidFill>
              <a:schemeClr val="accent1"/>
            </a:solidFill>
          </a:ln>
        </p:spPr>
        <p:txBody>
          <a:bodyPr>
            <a:normAutofit fontScale="92500"/>
          </a:bodyPr>
          <a:lstStyle/>
          <a:p>
            <a:pPr marL="0" indent="0" algn="just">
              <a:spcAft>
                <a:spcPts val="0"/>
              </a:spcAft>
              <a:buNone/>
            </a:pPr>
            <a:r>
              <a:rPr lang="en-US" sz="3600" dirty="0">
                <a:latin typeface="Times New Roman" pitchFamily="18" charset="0"/>
                <a:ea typeface="Cambria"/>
                <a:cs typeface="Times New Roman" pitchFamily="18" charset="0"/>
              </a:rPr>
              <a:t>One day a rabbit was boasting about how fast he could run. He was laughing at the turtle for being so slow. Much to the rabbit’s surprise, the turtle challenged him to a race. The rabbit thought this was a good joke and accepted the challenge. The fox was to be the umpire of the race. As the race began, the rabbit raced way ahead of the turtle, just like everyone thought. The rabbit got to the halfway point and could not see the turtle anywhere. He was hot and tired and decided to stop and take a short nap. Even if the turtle passed him, he would be able to race to the finish line ahead of him. All this time the turtle kept walking step by step by step. He never quit no matter how hot or tired he got. He just kept going. However, the rabbit slept longer than he had thought and woke up. He could not see the turtle anywhere! He went at full speed to the finish line but found the turtle there waiting for him.</a:t>
            </a:r>
            <a:endParaRPr lang="en-US" dirty="0">
              <a:latin typeface="Times New Roman" pitchFamily="18" charset="0"/>
              <a:ea typeface="Times New Roman"/>
              <a:cs typeface="Times New Roman" pitchFamily="18" charset="0"/>
            </a:endParaRPr>
          </a:p>
          <a:p>
            <a:endParaRPr lang="ar-DZ" dirty="0"/>
          </a:p>
        </p:txBody>
      </p:sp>
    </p:spTree>
    <p:extLst>
      <p:ext uri="{BB962C8B-B14F-4D97-AF65-F5344CB8AC3E}">
        <p14:creationId xmlns:p14="http://schemas.microsoft.com/office/powerpoint/2010/main" val="31493538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9700" y="370880"/>
            <a:ext cx="11887200" cy="6192688"/>
          </a:xfrm>
        </p:spPr>
        <p:style>
          <a:lnRef idx="2">
            <a:schemeClr val="accent2"/>
          </a:lnRef>
          <a:fillRef idx="1">
            <a:schemeClr val="lt1"/>
          </a:fillRef>
          <a:effectRef idx="0">
            <a:schemeClr val="accent2"/>
          </a:effectRef>
          <a:fontRef idx="minor">
            <a:schemeClr val="dk1"/>
          </a:fontRef>
        </p:style>
        <p:txBody>
          <a:bodyPr>
            <a:normAutofit fontScale="77500" lnSpcReduction="20000"/>
          </a:bodyPr>
          <a:lstStyle/>
          <a:p>
            <a:pPr marL="0" indent="0" algn="just">
              <a:lnSpc>
                <a:spcPct val="170000"/>
              </a:lnSpc>
              <a:buNone/>
            </a:pPr>
            <a:r>
              <a:rPr lang="en-US" sz="3300" dirty="0">
                <a:latin typeface="Times New Roman" pitchFamily="18" charset="0"/>
                <a:ea typeface="Cambria"/>
                <a:cs typeface="Times New Roman" pitchFamily="18" charset="0"/>
              </a:rPr>
              <a:t>There was once a young Shepherd Boy who tended his sheep at the foot of a mountain near a dark forest. It was rather lonely for him all day, so he thought upon a plan by which he could get a little company and some excitement. He rushed down towards the village calling out "Wolf, wolf," and the villagers came out to meet him, and some of them stopped and talked with him for a considerable time.</a:t>
            </a:r>
          </a:p>
          <a:p>
            <a:pPr marL="0" indent="0" algn="just">
              <a:lnSpc>
                <a:spcPct val="170000"/>
              </a:lnSpc>
              <a:buNone/>
            </a:pPr>
            <a:r>
              <a:rPr lang="en-US" sz="3300" dirty="0" smtClean="0">
                <a:latin typeface="Times New Roman" pitchFamily="18" charset="0"/>
                <a:ea typeface="Cambria"/>
                <a:cs typeface="Times New Roman" pitchFamily="18" charset="0"/>
              </a:rPr>
              <a:t>This </a:t>
            </a:r>
            <a:r>
              <a:rPr lang="en-US" sz="3300" dirty="0">
                <a:latin typeface="Times New Roman" pitchFamily="18" charset="0"/>
                <a:ea typeface="Cambria"/>
                <a:cs typeface="Times New Roman" pitchFamily="18" charset="0"/>
              </a:rPr>
              <a:t>pleased the boy so much that a few days afterwards he tried the same trick, and again the villagers came running to help. But shortly after this, a wolf actually did come out from the forest. “I’ve come to eat your sheep,” said Wolf. And so he began to chase the sheep, and the boy of course cried out "Wolf, wolf," still louder than before. </a:t>
            </a:r>
          </a:p>
        </p:txBody>
      </p:sp>
    </p:spTree>
    <p:extLst>
      <p:ext uri="{BB962C8B-B14F-4D97-AF65-F5344CB8AC3E}">
        <p14:creationId xmlns:p14="http://schemas.microsoft.com/office/powerpoint/2010/main" val="21086948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339" y="177800"/>
            <a:ext cx="11905323" cy="6540500"/>
          </a:xfrm>
          <a:ln w="19050">
            <a:solidFill>
              <a:srgbClr val="0070C0"/>
            </a:solidFill>
          </a:ln>
        </p:spPr>
        <p:txBody>
          <a:bodyPr>
            <a:normAutofit/>
          </a:bodyPr>
          <a:lstStyle/>
          <a:p>
            <a:pPr marL="0" indent="0" algn="just">
              <a:buNone/>
            </a:pPr>
            <a:r>
              <a:rPr lang="en-US" sz="2600" dirty="0">
                <a:solidFill>
                  <a:schemeClr val="dk1"/>
                </a:solidFill>
                <a:latin typeface="Times New Roman" pitchFamily="18" charset="0"/>
                <a:ea typeface="Cambria"/>
                <a:cs typeface="Times New Roman" pitchFamily="18" charset="0"/>
              </a:rPr>
              <a:t>But this time the villagers, who had been fooled twice before, thought the boy was again deceiving them, and nobody stirred to come to his help.</a:t>
            </a:r>
          </a:p>
          <a:p>
            <a:pPr marL="0" indent="0" algn="just">
              <a:buNone/>
            </a:pPr>
            <a:r>
              <a:rPr lang="en-US" sz="2600" dirty="0">
                <a:solidFill>
                  <a:schemeClr val="dk1"/>
                </a:solidFill>
                <a:latin typeface="Times New Roman" pitchFamily="18" charset="0"/>
                <a:ea typeface="Cambria"/>
                <a:cs typeface="Times New Roman" pitchFamily="18" charset="0"/>
              </a:rPr>
              <a:t>So the wolf made a good meal of the boy's flock, and when the boy complained, the wise man of the village said: </a:t>
            </a:r>
            <a:r>
              <a:rPr lang="en-US" sz="3200" b="1" dirty="0">
                <a:solidFill>
                  <a:schemeClr val="dk1"/>
                </a:solidFill>
                <a:latin typeface="Times New Roman" pitchFamily="18" charset="0"/>
                <a:ea typeface="Cambria"/>
                <a:cs typeface="Times New Roman" pitchFamily="18" charset="0"/>
              </a:rPr>
              <a:t>“A liar will not be believed, even when he speaks the truth.”</a:t>
            </a:r>
          </a:p>
        </p:txBody>
      </p:sp>
    </p:spTree>
    <p:extLst>
      <p:ext uri="{BB962C8B-B14F-4D97-AF65-F5344CB8AC3E}">
        <p14:creationId xmlns:p14="http://schemas.microsoft.com/office/powerpoint/2010/main" val="34778290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679509" y="194798"/>
            <a:ext cx="8160907" cy="6618579"/>
          </a:xfrm>
        </p:spPr>
      </p:pic>
    </p:spTree>
    <p:extLst>
      <p:ext uri="{BB962C8B-B14F-4D97-AF65-F5344CB8AC3E}">
        <p14:creationId xmlns:p14="http://schemas.microsoft.com/office/powerpoint/2010/main" val="24556332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ctr"/>
            <a:r>
              <a:rPr lang="en-US" sz="6600" b="1" dirty="0">
                <a:solidFill>
                  <a:srgbClr val="FF0000"/>
                </a:solidFill>
                <a:latin typeface="Times New Roman" pitchFamily="18" charset="0"/>
                <a:cs typeface="Times New Roman" pitchFamily="18" charset="0"/>
              </a:rPr>
              <a:t>Take your NOTES!!</a:t>
            </a:r>
          </a:p>
        </p:txBody>
      </p:sp>
    </p:spTree>
    <p:extLst>
      <p:ext uri="{BB962C8B-B14F-4D97-AF65-F5344CB8AC3E}">
        <p14:creationId xmlns:p14="http://schemas.microsoft.com/office/powerpoint/2010/main" val="20636348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GB" b="1" dirty="0">
                <a:latin typeface="Times New Roman" pitchFamily="18" charset="0"/>
                <a:cs typeface="Times New Roman" pitchFamily="18" charset="0"/>
              </a:rPr>
              <a:t>Literature vs. Other Branches </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317500" y="1927225"/>
            <a:ext cx="11734800" cy="4351338"/>
          </a:xfrm>
          <a:ln>
            <a:solidFill>
              <a:schemeClr val="accent1"/>
            </a:solidFill>
          </a:ln>
        </p:spPr>
        <p:txBody>
          <a:bodyPr>
            <a:normAutofit lnSpcReduction="10000"/>
          </a:bodyPr>
          <a:lstStyle/>
          <a:p>
            <a:pPr marL="0" indent="0">
              <a:lnSpc>
                <a:spcPct val="150000"/>
              </a:lnSpc>
              <a:buNone/>
            </a:pPr>
            <a:r>
              <a:rPr lang="en-GB" sz="4400" dirty="0" smtClean="0">
                <a:latin typeface="Times New Roman" pitchFamily="18" charset="0"/>
                <a:cs typeface="Times New Roman" pitchFamily="18" charset="0"/>
              </a:rPr>
              <a:t>-Literature and history </a:t>
            </a:r>
          </a:p>
          <a:p>
            <a:pPr marL="0" indent="0">
              <a:lnSpc>
                <a:spcPct val="150000"/>
              </a:lnSpc>
              <a:buNone/>
            </a:pPr>
            <a:r>
              <a:rPr lang="en-GB" sz="4400" dirty="0" smtClean="0">
                <a:latin typeface="Times New Roman" pitchFamily="18" charset="0"/>
                <a:cs typeface="Times New Roman" pitchFamily="18" charset="0"/>
              </a:rPr>
              <a:t>-Literature and psychology </a:t>
            </a:r>
          </a:p>
          <a:p>
            <a:pPr marL="0" indent="0">
              <a:lnSpc>
                <a:spcPct val="150000"/>
              </a:lnSpc>
              <a:buNone/>
            </a:pPr>
            <a:r>
              <a:rPr lang="en-GB" sz="4400" dirty="0" smtClean="0">
                <a:latin typeface="Times New Roman" pitchFamily="18" charset="0"/>
                <a:cs typeface="Times New Roman" pitchFamily="18" charset="0"/>
              </a:rPr>
              <a:t>-Literature  and  philosophy </a:t>
            </a:r>
          </a:p>
          <a:p>
            <a:pPr marL="0" indent="0">
              <a:lnSpc>
                <a:spcPct val="150000"/>
              </a:lnSpc>
              <a:buNone/>
            </a:pPr>
            <a:r>
              <a:rPr lang="en-GB" sz="4400" dirty="0" smtClean="0">
                <a:latin typeface="Times New Roman" pitchFamily="18" charset="0"/>
                <a:cs typeface="Times New Roman" pitchFamily="18" charset="0"/>
              </a:rPr>
              <a:t>-Literature and sociology </a:t>
            </a:r>
          </a:p>
          <a:p>
            <a:pPr marL="0" indent="0">
              <a:lnSpc>
                <a:spcPct val="150000"/>
              </a:lnSpc>
              <a:buNone/>
            </a:pPr>
            <a:endParaRPr lang="en-GB" dirty="0"/>
          </a:p>
        </p:txBody>
      </p:sp>
    </p:spTree>
    <p:extLst>
      <p:ext uri="{BB962C8B-B14F-4D97-AF65-F5344CB8AC3E}">
        <p14:creationId xmlns:p14="http://schemas.microsoft.com/office/powerpoint/2010/main" val="3341916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9700" y="238124"/>
            <a:ext cx="11925300" cy="6238876"/>
          </a:xfrm>
          <a:noFill/>
          <a:ln>
            <a:solidFill>
              <a:schemeClr val="accent1"/>
            </a:solidFill>
          </a:ln>
        </p:spPr>
        <p:txBody>
          <a:bodyPr>
            <a:noAutofit/>
          </a:bodyPr>
          <a:lstStyle/>
          <a:p>
            <a:pPr marL="0" lvl="0" indent="0">
              <a:lnSpc>
                <a:spcPct val="100000"/>
              </a:lnSpc>
              <a:buNone/>
            </a:pPr>
            <a:r>
              <a:rPr lang="en-GB" sz="3600" b="1" dirty="0">
                <a:solidFill>
                  <a:srgbClr val="FF0000"/>
                </a:solidFill>
                <a:latin typeface="Times New Roman" pitchFamily="18" charset="0"/>
                <a:cs typeface="Times New Roman" pitchFamily="18" charset="0"/>
              </a:rPr>
              <a:t>LITERATURE</a:t>
            </a:r>
            <a:r>
              <a:rPr lang="en-GB" sz="3600" dirty="0">
                <a:solidFill>
                  <a:srgbClr val="FF0000"/>
                </a:solidFill>
                <a:latin typeface="Times New Roman" pitchFamily="18" charset="0"/>
                <a:cs typeface="Times New Roman" pitchFamily="18" charset="0"/>
              </a:rPr>
              <a:t> </a:t>
            </a:r>
          </a:p>
          <a:p>
            <a:pPr marL="0" lvl="0" indent="0">
              <a:lnSpc>
                <a:spcPct val="100000"/>
              </a:lnSpc>
              <a:buNone/>
            </a:pPr>
            <a:r>
              <a:rPr lang="en-GB" sz="3600" dirty="0">
                <a:solidFill>
                  <a:prstClr val="black"/>
                </a:solidFill>
                <a:latin typeface="Times New Roman" pitchFamily="18" charset="0"/>
                <a:cs typeface="Times New Roman" pitchFamily="18" charset="0"/>
              </a:rPr>
              <a:t>• Forward-looking or futuristic </a:t>
            </a:r>
          </a:p>
          <a:p>
            <a:pPr marL="0" lvl="0" indent="0">
              <a:lnSpc>
                <a:spcPct val="100000"/>
              </a:lnSpc>
              <a:buNone/>
            </a:pPr>
            <a:r>
              <a:rPr lang="en-GB" sz="3600" dirty="0">
                <a:solidFill>
                  <a:prstClr val="black"/>
                </a:solidFill>
                <a:latin typeface="Times New Roman" pitchFamily="18" charset="0"/>
                <a:cs typeface="Times New Roman" pitchFamily="18" charset="0"/>
              </a:rPr>
              <a:t>• selective; </a:t>
            </a:r>
          </a:p>
          <a:p>
            <a:pPr marL="0" lvl="0" indent="0">
              <a:lnSpc>
                <a:spcPct val="100000"/>
              </a:lnSpc>
              <a:buNone/>
            </a:pPr>
            <a:r>
              <a:rPr lang="en-GB" sz="3600" dirty="0">
                <a:solidFill>
                  <a:prstClr val="black"/>
                </a:solidFill>
                <a:latin typeface="Times New Roman" pitchFamily="18" charset="0"/>
                <a:cs typeface="Times New Roman" pitchFamily="18" charset="0"/>
              </a:rPr>
              <a:t>• aims to achieve ultimate beauty; </a:t>
            </a:r>
          </a:p>
          <a:p>
            <a:pPr marL="0" lvl="0" indent="0">
              <a:lnSpc>
                <a:spcPct val="100000"/>
              </a:lnSpc>
              <a:buNone/>
            </a:pPr>
            <a:r>
              <a:rPr lang="en-GB" sz="3600" dirty="0">
                <a:solidFill>
                  <a:prstClr val="black"/>
                </a:solidFill>
                <a:latin typeface="Times New Roman" pitchFamily="18" charset="0"/>
                <a:cs typeface="Times New Roman" pitchFamily="18" charset="0"/>
              </a:rPr>
              <a:t>• presents universal or general idea</a:t>
            </a:r>
            <a:r>
              <a:rPr lang="en-GB" sz="3600" dirty="0" smtClean="0">
                <a:solidFill>
                  <a:prstClr val="black"/>
                </a:solidFill>
                <a:latin typeface="Times New Roman" pitchFamily="18" charset="0"/>
                <a:cs typeface="Times New Roman" pitchFamily="18" charset="0"/>
              </a:rPr>
              <a:t>.</a:t>
            </a:r>
            <a:endParaRPr lang="en-GB" sz="3600" dirty="0">
              <a:solidFill>
                <a:prstClr val="black"/>
              </a:solidFill>
              <a:latin typeface="Times New Roman" pitchFamily="18" charset="0"/>
              <a:cs typeface="Times New Roman" pitchFamily="18" charset="0"/>
            </a:endParaRPr>
          </a:p>
          <a:p>
            <a:pPr marL="0" lvl="0" indent="0">
              <a:lnSpc>
                <a:spcPct val="100000"/>
              </a:lnSpc>
              <a:buNone/>
            </a:pPr>
            <a:r>
              <a:rPr lang="en-GB" sz="3600" b="1" dirty="0">
                <a:solidFill>
                  <a:srgbClr val="FF0000"/>
                </a:solidFill>
                <a:latin typeface="Times New Roman" pitchFamily="18" charset="0"/>
                <a:cs typeface="Times New Roman" pitchFamily="18" charset="0"/>
              </a:rPr>
              <a:t>HISTORY</a:t>
            </a:r>
            <a:endParaRPr lang="en-GB" sz="3600" dirty="0">
              <a:solidFill>
                <a:prstClr val="black"/>
              </a:solidFill>
              <a:latin typeface="Times New Roman" pitchFamily="18" charset="0"/>
              <a:cs typeface="Times New Roman" pitchFamily="18" charset="0"/>
            </a:endParaRPr>
          </a:p>
          <a:p>
            <a:pPr marL="0" lvl="0" indent="0">
              <a:lnSpc>
                <a:spcPct val="100000"/>
              </a:lnSpc>
              <a:buNone/>
            </a:pPr>
            <a:r>
              <a:rPr lang="en-GB" sz="3600" dirty="0">
                <a:solidFill>
                  <a:prstClr val="black"/>
                </a:solidFill>
                <a:latin typeface="Times New Roman" pitchFamily="18" charset="0"/>
                <a:cs typeface="Times New Roman" pitchFamily="18" charset="0"/>
              </a:rPr>
              <a:t>•Backward looking; </a:t>
            </a:r>
          </a:p>
          <a:p>
            <a:pPr marL="0" lvl="0" indent="0">
              <a:lnSpc>
                <a:spcPct val="100000"/>
              </a:lnSpc>
              <a:buNone/>
            </a:pPr>
            <a:r>
              <a:rPr lang="en-GB" sz="3600" dirty="0">
                <a:solidFill>
                  <a:prstClr val="black"/>
                </a:solidFill>
                <a:latin typeface="Times New Roman" pitchFamily="18" charset="0"/>
                <a:cs typeface="Times New Roman" pitchFamily="18" charset="0"/>
              </a:rPr>
              <a:t>• detailed and chronologically arranged; </a:t>
            </a:r>
          </a:p>
          <a:p>
            <a:pPr marL="0" lvl="0" indent="0">
              <a:lnSpc>
                <a:spcPct val="100000"/>
              </a:lnSpc>
              <a:buNone/>
            </a:pPr>
            <a:r>
              <a:rPr lang="en-GB" sz="3600" dirty="0">
                <a:solidFill>
                  <a:prstClr val="black"/>
                </a:solidFill>
                <a:latin typeface="Times New Roman" pitchFamily="18" charset="0"/>
                <a:cs typeface="Times New Roman" pitchFamily="18" charset="0"/>
              </a:rPr>
              <a:t>• presents the specific and the particular</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22341579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9400" y="136524"/>
            <a:ext cx="11772900" cy="6619875"/>
          </a:xfrm>
          <a:noFill/>
          <a:ln>
            <a:solidFill>
              <a:schemeClr val="accent1"/>
            </a:solidFill>
          </a:ln>
        </p:spPr>
        <p:txBody>
          <a:bodyPr>
            <a:normAutofit/>
          </a:bodyPr>
          <a:lstStyle/>
          <a:p>
            <a:pPr marL="0" lvl="0" indent="0">
              <a:lnSpc>
                <a:spcPct val="150000"/>
              </a:lnSpc>
              <a:buNone/>
            </a:pPr>
            <a:r>
              <a:rPr lang="en-GB" sz="3600" b="1" dirty="0">
                <a:solidFill>
                  <a:srgbClr val="FF0000"/>
                </a:solidFill>
                <a:latin typeface="Times New Roman" pitchFamily="18" charset="0"/>
                <a:cs typeface="Times New Roman" pitchFamily="18" charset="0"/>
              </a:rPr>
              <a:t>LITERATURE </a:t>
            </a:r>
          </a:p>
          <a:p>
            <a:pPr marL="0" lvl="0" indent="0">
              <a:lnSpc>
                <a:spcPct val="150000"/>
              </a:lnSpc>
              <a:buNone/>
            </a:pPr>
            <a:r>
              <a:rPr lang="en-GB" sz="3600" dirty="0">
                <a:solidFill>
                  <a:prstClr val="black"/>
                </a:solidFill>
                <a:latin typeface="Times New Roman" pitchFamily="18" charset="0"/>
                <a:cs typeface="Times New Roman" pitchFamily="18" charset="0"/>
              </a:rPr>
              <a:t>• Ideas are presented indirectly; </a:t>
            </a:r>
          </a:p>
          <a:p>
            <a:pPr marL="0" lvl="0" indent="0">
              <a:lnSpc>
                <a:spcPct val="150000"/>
              </a:lnSpc>
              <a:buNone/>
            </a:pPr>
            <a:r>
              <a:rPr lang="en-GB" sz="3600" dirty="0">
                <a:solidFill>
                  <a:prstClr val="black"/>
                </a:solidFill>
                <a:latin typeface="Times New Roman" pitchFamily="18" charset="0"/>
                <a:cs typeface="Times New Roman" pitchFamily="18" charset="0"/>
              </a:rPr>
              <a:t>• </a:t>
            </a:r>
            <a:r>
              <a:rPr lang="en-GB" sz="3600" dirty="0" smtClean="0">
                <a:solidFill>
                  <a:prstClr val="black"/>
                </a:solidFill>
                <a:latin typeface="Times New Roman" pitchFamily="18" charset="0"/>
                <a:cs typeface="Times New Roman" pitchFamily="18" charset="0"/>
              </a:rPr>
              <a:t>Has </a:t>
            </a:r>
            <a:r>
              <a:rPr lang="en-GB" sz="3600" dirty="0">
                <a:solidFill>
                  <a:prstClr val="black"/>
                </a:solidFill>
                <a:latin typeface="Times New Roman" pitchFamily="18" charset="0"/>
                <a:cs typeface="Times New Roman" pitchFamily="18" charset="0"/>
              </a:rPr>
              <a:t>its own specific subjects. </a:t>
            </a:r>
          </a:p>
          <a:p>
            <a:pPr marL="0" lvl="0" indent="0">
              <a:lnSpc>
                <a:spcPct val="150000"/>
              </a:lnSpc>
              <a:buNone/>
            </a:pPr>
            <a:r>
              <a:rPr lang="en-GB" sz="3600" b="1" dirty="0">
                <a:solidFill>
                  <a:srgbClr val="FF0000"/>
                </a:solidFill>
                <a:latin typeface="Times New Roman" pitchFamily="18" charset="0"/>
                <a:cs typeface="Times New Roman" pitchFamily="18" charset="0"/>
              </a:rPr>
              <a:t>PHILOSOPHY </a:t>
            </a:r>
          </a:p>
          <a:p>
            <a:pPr marL="0" lvl="0" indent="0">
              <a:lnSpc>
                <a:spcPct val="150000"/>
              </a:lnSpc>
              <a:buNone/>
            </a:pPr>
            <a:r>
              <a:rPr lang="en-GB" sz="3600" dirty="0">
                <a:solidFill>
                  <a:prstClr val="black"/>
                </a:solidFill>
                <a:latin typeface="Times New Roman" pitchFamily="18" charset="0"/>
                <a:cs typeface="Times New Roman" pitchFamily="18" charset="0"/>
              </a:rPr>
              <a:t>• Presents ideas directly;</a:t>
            </a:r>
          </a:p>
          <a:p>
            <a:pPr marL="0" lvl="0" indent="0">
              <a:lnSpc>
                <a:spcPct val="150000"/>
              </a:lnSpc>
              <a:buNone/>
            </a:pPr>
            <a:r>
              <a:rPr lang="en-GB" sz="3600" dirty="0">
                <a:solidFill>
                  <a:prstClr val="black"/>
                </a:solidFill>
                <a:latin typeface="Times New Roman" pitchFamily="18" charset="0"/>
                <a:cs typeface="Times New Roman" pitchFamily="18" charset="0"/>
              </a:rPr>
              <a:t> • </a:t>
            </a:r>
            <a:r>
              <a:rPr lang="en-GB" sz="3600" dirty="0" smtClean="0">
                <a:solidFill>
                  <a:prstClr val="black"/>
                </a:solidFill>
                <a:latin typeface="Times New Roman" pitchFamily="18" charset="0"/>
                <a:cs typeface="Times New Roman" pitchFamily="18" charset="0"/>
              </a:rPr>
              <a:t>Deals </a:t>
            </a:r>
            <a:r>
              <a:rPr lang="en-GB" sz="3600" dirty="0">
                <a:solidFill>
                  <a:prstClr val="black"/>
                </a:solidFill>
                <a:latin typeface="Times New Roman" pitchFamily="18" charset="0"/>
                <a:cs typeface="Times New Roman" pitchFamily="18" charset="0"/>
              </a:rPr>
              <a:t>with metaphysical and existential issues. </a:t>
            </a:r>
          </a:p>
        </p:txBody>
      </p:sp>
    </p:spTree>
    <p:extLst>
      <p:ext uri="{BB962C8B-B14F-4D97-AF65-F5344CB8AC3E}">
        <p14:creationId xmlns:p14="http://schemas.microsoft.com/office/powerpoint/2010/main" val="891210566"/>
      </p:ext>
    </p:extLst>
  </p:cSld>
  <p:clrMapOvr>
    <a:masterClrMapping/>
  </p:clrMapOvr>
</p:sld>
</file>

<file path=ppt/theme/theme1.xml><?xml version="1.0" encoding="utf-8"?>
<a:theme xmlns:a="http://schemas.openxmlformats.org/drawingml/2006/main" name="30117-job-interview">
  <a:themeElements>
    <a:clrScheme name="Custom 2">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F49100"/>
      </a:accent5>
      <a:accent6>
        <a:srgbClr val="A5C249"/>
      </a:accent6>
      <a:hlink>
        <a:srgbClr val="F49100"/>
      </a:hlink>
      <a:folHlink>
        <a:srgbClr val="85DFD0"/>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8995</TotalTime>
  <Words>641</Words>
  <Application>Microsoft Office PowerPoint</Application>
  <PresentationFormat>Personnalisé</PresentationFormat>
  <Paragraphs>45</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30117-job-interview</vt:lpstr>
      <vt:lpstr>Présentation PowerPoint</vt:lpstr>
      <vt:lpstr>Présentation PowerPoint</vt:lpstr>
      <vt:lpstr>Présentation PowerPoint</vt:lpstr>
      <vt:lpstr>Présentation PowerPoint</vt:lpstr>
      <vt:lpstr>Présentation PowerPoint</vt:lpstr>
      <vt:lpstr>Présentation PowerPoint</vt:lpstr>
      <vt:lpstr>Literature vs. Other Branches </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FPPT</dc:creator>
  <cp:lastModifiedBy>hp</cp:lastModifiedBy>
  <cp:revision>348</cp:revision>
  <dcterms:created xsi:type="dcterms:W3CDTF">2020-07-22T08:58:05Z</dcterms:created>
  <dcterms:modified xsi:type="dcterms:W3CDTF">2023-12-29T16:50:55Z</dcterms:modified>
</cp:coreProperties>
</file>