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13" r:id="rId2"/>
    <p:sldId id="277" r:id="rId3"/>
    <p:sldId id="276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>
        <p:scale>
          <a:sx n="81" d="100"/>
          <a:sy n="81" d="100"/>
        </p:scale>
        <p:origin x="97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Cette photographie oscille entre le document et l’expression.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recherche : en quoi la légende ajoute ou retire quelques chose à la photographie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Pose ou non ?</a:t>
            </a:r>
            <a:r>
              <a:rPr lang="fr-FR" baseline="0" dirty="0" smtClean="0"/>
              <a:t> La photo tend à devenir autre chose qu’un document.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cap="all" dirty="0" smtClean="0"/>
              <a:t>Aucune</a:t>
            </a:r>
            <a:r>
              <a:rPr lang="fr-FR" cap="all" baseline="0" dirty="0" smtClean="0"/>
              <a:t> recherche esthétique.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Dispositions différentes des corps et des</a:t>
            </a:r>
            <a:r>
              <a:rPr lang="fr-FR" baseline="0" dirty="0" smtClean="0"/>
              <a:t> regards.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PHOTOGRAPHIE EST DÉJÀ A LA RECHERCHE D’EFFETS ESTHETIQUES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cap="all" dirty="0" smtClean="0"/>
              <a:t>Mise en scène non déclarée</a:t>
            </a:r>
            <a:r>
              <a:rPr lang="fr-FR" cap="all" baseline="0" dirty="0" smtClean="0"/>
              <a:t> ? La légende est là pour ancrer le réel dans l’image et l’image dans le réel.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Deuxième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Victor REGNAULT </a:t>
            </a:r>
            <a:r>
              <a:rPr lang="fr-FR" sz="2000" dirty="0" smtClean="0"/>
              <a:t>(1810-1878)</a:t>
            </a:r>
            <a:r>
              <a:rPr lang="fr-FR" dirty="0" smtClean="0"/>
              <a:t>, </a:t>
            </a:r>
            <a:r>
              <a:rPr lang="fr-FR" sz="3000" i="1" dirty="0" smtClean="0"/>
              <a:t>Portrait d’un Savant, vers 1851</a:t>
            </a:r>
            <a:endParaRPr lang="fr-FR" sz="3000" i="1" dirty="0"/>
          </a:p>
        </p:txBody>
      </p:sp>
      <p:pic>
        <p:nvPicPr>
          <p:cNvPr id="4" name="Espace réservé du contenu 3" descr="B 3.jpg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857224" y="1428736"/>
            <a:ext cx="7500989" cy="542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 smtClean="0"/>
              <a:t>Maxime Du CAMP</a:t>
            </a:r>
            <a:r>
              <a:rPr lang="fr-FR" dirty="0" smtClean="0"/>
              <a:t> </a:t>
            </a:r>
            <a:r>
              <a:rPr lang="fr-FR" sz="2000" dirty="0" smtClean="0"/>
              <a:t>(1822-1894),</a:t>
            </a:r>
            <a:r>
              <a:rPr lang="fr-FR" dirty="0" smtClean="0"/>
              <a:t> </a:t>
            </a:r>
            <a:r>
              <a:rPr lang="fr-FR" sz="3000" i="1" dirty="0" smtClean="0"/>
              <a:t>Colosse du Temple de Ramsès II à Abou-Simbel, 29 mars 1850</a:t>
            </a:r>
            <a:endParaRPr lang="fr-FR" sz="3000" i="1" dirty="0"/>
          </a:p>
        </p:txBody>
      </p:sp>
      <p:pic>
        <p:nvPicPr>
          <p:cNvPr id="4" name="Espace réservé du contenu 3" descr="B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89" y="1500174"/>
            <a:ext cx="7358115" cy="5064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i="1" dirty="0" smtClean="0"/>
              <a:t>Louis-Adolphe HUMBERT DE MOLARD</a:t>
            </a:r>
            <a:r>
              <a:rPr lang="fr-FR" sz="1800" i="1" dirty="0" smtClean="0"/>
              <a:t> </a:t>
            </a:r>
            <a:r>
              <a:rPr lang="fr-FR" sz="2000" i="1" dirty="0" smtClean="0"/>
              <a:t>(1800-1874),</a:t>
            </a:r>
            <a:r>
              <a:rPr lang="fr-FR" sz="3000" i="1" dirty="0" smtClean="0"/>
              <a:t> </a:t>
            </a:r>
            <a:r>
              <a:rPr lang="fr-FR" sz="3600" i="1" dirty="0" smtClean="0"/>
              <a:t>Les Chasseurs, 1851</a:t>
            </a:r>
            <a:r>
              <a:rPr lang="fr-FR" sz="2000" i="1" dirty="0" smtClean="0"/>
              <a:t> </a:t>
            </a:r>
            <a:endParaRPr lang="fr-FR" sz="2000" i="1" dirty="0"/>
          </a:p>
        </p:txBody>
      </p:sp>
      <p:pic>
        <p:nvPicPr>
          <p:cNvPr id="4" name="Espace réservé du contenu 3" descr="B 5.jpg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1571604" y="1428737"/>
            <a:ext cx="6500858" cy="5214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Henri LE SECQ </a:t>
            </a:r>
            <a:r>
              <a:rPr lang="fr-FR" sz="2000" dirty="0" smtClean="0"/>
              <a:t>(1818-1882), </a:t>
            </a:r>
            <a:r>
              <a:rPr lang="fr-FR" sz="3000" i="1" dirty="0" smtClean="0"/>
              <a:t>Bains Publics ou Ecole de Natation, vers 1852-1853</a:t>
            </a:r>
            <a:endParaRPr lang="fr-FR" sz="3000" i="1" dirty="0"/>
          </a:p>
        </p:txBody>
      </p:sp>
      <p:pic>
        <p:nvPicPr>
          <p:cNvPr id="4" name="Espace réservé du contenu 3" descr="B 6.jpg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0" y="1571612"/>
            <a:ext cx="892971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Charles NEGRE </a:t>
            </a:r>
            <a:r>
              <a:rPr lang="fr-FR" sz="2000" dirty="0" smtClean="0"/>
              <a:t>(1820-1880)</a:t>
            </a:r>
            <a:r>
              <a:rPr lang="fr-FR" dirty="0" smtClean="0"/>
              <a:t>, </a:t>
            </a:r>
            <a:r>
              <a:rPr lang="fr-FR" sz="3000" i="1" dirty="0" smtClean="0"/>
              <a:t>Les Ramoneurs, 1851</a:t>
            </a:r>
            <a:endParaRPr lang="fr-FR" sz="3000" i="1" dirty="0"/>
          </a:p>
        </p:txBody>
      </p:sp>
      <p:pic>
        <p:nvPicPr>
          <p:cNvPr id="4" name="Espace réservé du contenu 3" descr="B 7.jpg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571472" y="1571613"/>
            <a:ext cx="7643866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UNE INVENTION ECLATEE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4000" dirty="0" smtClean="0"/>
              <a:t>2 EXEMPLES</a:t>
            </a:r>
            <a:endParaRPr lang="fr-F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exemple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r>
              <a:rPr lang="fr-FR" sz="4400" dirty="0" smtClean="0"/>
              <a:t>Le Daguerréotype (inventé par </a:t>
            </a:r>
            <a:r>
              <a:rPr lang="fr-FR" sz="4400" dirty="0" err="1" smtClean="0"/>
              <a:t>Mandè</a:t>
            </a:r>
            <a:r>
              <a:rPr lang="fr-FR" sz="4400" dirty="0" smtClean="0"/>
              <a:t> DAGUERRE)</a:t>
            </a:r>
            <a:endParaRPr lang="fr-FR" sz="4400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1142976" y="292893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smtClean="0"/>
              <a:t>ANONYME AMERICAIN </a:t>
            </a:r>
            <a:r>
              <a:rPr lang="fr-FR" sz="2700" i="1" dirty="0" smtClean="0"/>
              <a:t>Daguerréotype, vers 1850</a:t>
            </a:r>
            <a:endParaRPr lang="fr-FR" sz="2700" i="1" dirty="0"/>
          </a:p>
        </p:txBody>
      </p:sp>
      <p:pic>
        <p:nvPicPr>
          <p:cNvPr id="4" name="Espace réservé du contenu 3" descr="A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8786874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300" dirty="0" smtClean="0"/>
              <a:t>Albert </a:t>
            </a:r>
            <a:r>
              <a:rPr lang="fr-FR" sz="3300" dirty="0" err="1" smtClean="0"/>
              <a:t>Sands</a:t>
            </a:r>
            <a:r>
              <a:rPr lang="fr-FR" sz="3300" dirty="0" smtClean="0"/>
              <a:t> SOUTHWORTH</a:t>
            </a:r>
            <a:r>
              <a:rPr lang="fr-FR" sz="4100" dirty="0" smtClean="0"/>
              <a:t> </a:t>
            </a:r>
            <a:r>
              <a:rPr lang="fr-FR" sz="1800" dirty="0" smtClean="0"/>
              <a:t>(1811-1894)</a:t>
            </a:r>
            <a:r>
              <a:rPr lang="fr-FR" sz="3600" dirty="0" smtClean="0"/>
              <a:t> </a:t>
            </a:r>
            <a:r>
              <a:rPr lang="fr-FR" sz="3300" dirty="0" smtClean="0"/>
              <a:t>et Josiah Johnson HAWES</a:t>
            </a:r>
            <a:r>
              <a:rPr lang="fr-FR" sz="4100" dirty="0" smtClean="0"/>
              <a:t> </a:t>
            </a:r>
            <a:r>
              <a:rPr lang="fr-FR" sz="1800" dirty="0" smtClean="0"/>
              <a:t>(1808-1901)</a:t>
            </a:r>
            <a:r>
              <a:rPr lang="fr-FR" sz="4100" dirty="0" smtClean="0"/>
              <a:t> </a:t>
            </a:r>
            <a:r>
              <a:rPr lang="fr-FR" sz="2200" i="1" dirty="0" smtClean="0"/>
              <a:t>La Salle d’opération du Massachusetts General </a:t>
            </a:r>
            <a:r>
              <a:rPr lang="fr-FR" sz="2200" i="1" dirty="0" err="1" smtClean="0"/>
              <a:t>hospital</a:t>
            </a:r>
            <a:r>
              <a:rPr lang="fr-FR" sz="2200" i="1" dirty="0" smtClean="0"/>
              <a:t>, 16 octobre 1848</a:t>
            </a:r>
            <a:endParaRPr lang="fr-FR" sz="2200" i="1" dirty="0"/>
          </a:p>
        </p:txBody>
      </p:sp>
      <p:pic>
        <p:nvPicPr>
          <p:cNvPr id="4" name="Espace réservé du contenu 3" descr="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1571611"/>
            <a:ext cx="9732948" cy="558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err="1" smtClean="0"/>
              <a:t>Thalamas</a:t>
            </a:r>
            <a:r>
              <a:rPr lang="fr-FR" sz="4100" dirty="0" smtClean="0"/>
              <a:t>, </a:t>
            </a:r>
            <a:r>
              <a:rPr lang="fr-FR" sz="2700" i="1" dirty="0" smtClean="0"/>
              <a:t>Daguerréotype, 1862</a:t>
            </a:r>
            <a:endParaRPr lang="fr-FR" sz="2700" i="1" dirty="0"/>
          </a:p>
        </p:txBody>
      </p:sp>
      <p:pic>
        <p:nvPicPr>
          <p:cNvPr id="4" name="Espace réservé du contenu 3" descr="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610282" cy="584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 smtClean="0"/>
              <a:t>2</a:t>
            </a:r>
            <a:r>
              <a:rPr lang="fr-FR" sz="4100" baseline="30000" dirty="0" smtClean="0"/>
              <a:t>ème</a:t>
            </a:r>
            <a:r>
              <a:rPr lang="fr-FR" sz="4100" dirty="0" smtClean="0"/>
              <a:t> exemple</a:t>
            </a:r>
            <a:endParaRPr lang="fr-FR" sz="4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			</a:t>
            </a:r>
            <a:r>
              <a:rPr lang="fr-FR" sz="4400" dirty="0" smtClean="0"/>
              <a:t>Le Calotype (procédé 			élaboré par Fox Talbot) </a:t>
            </a:r>
            <a:endParaRPr lang="fr-FR" sz="4400" dirty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1785918" y="335756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David </a:t>
            </a:r>
            <a:r>
              <a:rPr lang="fr-FR" sz="3200" dirty="0" err="1" smtClean="0"/>
              <a:t>Octavius</a:t>
            </a:r>
            <a:r>
              <a:rPr lang="fr-FR" sz="3200" dirty="0" smtClean="0"/>
              <a:t> Hill </a:t>
            </a:r>
            <a:r>
              <a:rPr lang="fr-FR" sz="1800" dirty="0" smtClean="0"/>
              <a:t>(1802-1870) </a:t>
            </a:r>
            <a:r>
              <a:rPr lang="fr-FR" sz="3200" dirty="0" smtClean="0"/>
              <a:t>et Robert </a:t>
            </a:r>
            <a:r>
              <a:rPr lang="fr-FR" sz="3200" dirty="0" err="1" smtClean="0"/>
              <a:t>Adamson</a:t>
            </a:r>
            <a:r>
              <a:rPr lang="fr-FR" sz="3200" dirty="0" smtClean="0"/>
              <a:t> </a:t>
            </a:r>
            <a:r>
              <a:rPr lang="fr-FR" sz="1800" dirty="0" smtClean="0"/>
              <a:t>( 1821-188) </a:t>
            </a:r>
            <a:r>
              <a:rPr lang="fr-FR" sz="1800" i="1" dirty="0" smtClean="0"/>
              <a:t>Redding the Line, Portrait of James Linton, juin, 1845</a:t>
            </a:r>
            <a:endParaRPr lang="fr-FR" sz="1800" i="1" dirty="0"/>
          </a:p>
        </p:txBody>
      </p:sp>
      <p:pic>
        <p:nvPicPr>
          <p:cNvPr id="4" name="Espace réservé du contenu 3" descr="B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737"/>
            <a:ext cx="7500990" cy="54292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100" dirty="0" smtClean="0"/>
              <a:t>Mêmes auteurs, </a:t>
            </a:r>
            <a:r>
              <a:rPr lang="fr-FR" sz="3000" i="1" dirty="0" smtClean="0"/>
              <a:t>James Linton et trois jeunes garçons groupés près de la barque « New </a:t>
            </a:r>
            <a:r>
              <a:rPr lang="fr-FR" sz="3000" i="1" dirty="0" err="1" smtClean="0"/>
              <a:t>Haven</a:t>
            </a:r>
            <a:r>
              <a:rPr lang="fr-FR" sz="3000" i="1" dirty="0" smtClean="0"/>
              <a:t> », 1845</a:t>
            </a:r>
            <a:endParaRPr lang="fr-FR" sz="3000" i="1" dirty="0"/>
          </a:p>
        </p:txBody>
      </p:sp>
      <p:pic>
        <p:nvPicPr>
          <p:cNvPr id="4" name="Espace réservé du contenu 3" descr="B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774825"/>
            <a:ext cx="7286676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Affichage à l'écran (4:3)</PresentationFormat>
  <Paragraphs>58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UNE INVENTION ECLATEE</vt:lpstr>
      <vt:lpstr>1er exemple </vt:lpstr>
      <vt:lpstr>ANONYME AMERICAIN Daguerréotype, vers 1850</vt:lpstr>
      <vt:lpstr>Albert Sands SOUTHWORTH (1811-1894) et Josiah Johnson HAWES (1808-1901) La Salle d’opération du Massachusetts General hospital, 16 octobre 1848</vt:lpstr>
      <vt:lpstr>Thalamas, Daguerréotype, 1862</vt:lpstr>
      <vt:lpstr>2ème exemple</vt:lpstr>
      <vt:lpstr>David Octavius Hill (1802-1870) et Robert Adamson ( 1821-188) Redding the Line, Portrait of James Linton, juin, 1845</vt:lpstr>
      <vt:lpstr>Mêmes auteurs, James Linton et trois jeunes garçons groupés près de la barque « New Haven », 1845</vt:lpstr>
      <vt:lpstr>Victor REGNAULT (1810-1878), Portrait d’un Savant, vers 1851</vt:lpstr>
      <vt:lpstr>Maxime Du CAMP (1822-1894), Colosse du Temple de Ramsès II à Abou-Simbel, 29 mars 1850</vt:lpstr>
      <vt:lpstr>Louis-Adolphe HUMBERT DE MOLARD (1800-1874), Les Chasseurs, 1851 </vt:lpstr>
      <vt:lpstr>Henri LE SECQ (1818-1882), Bains Publics ou Ecole de Natation, vers 1852-1853</vt:lpstr>
      <vt:lpstr>Charles NEGRE (1820-1880), Les Ramoneurs, 1851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Zohra Lhioui</cp:lastModifiedBy>
  <cp:revision>1</cp:revision>
  <dcterms:modified xsi:type="dcterms:W3CDTF">2020-03-23T16:51:58Z</dcterms:modified>
</cp:coreProperties>
</file>