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DF6D97-7A2E-4E01-9657-9E1C4FCFB4B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4B041815-417B-4568-A1F2-766B15CDF054}">
      <dgm:prSet custT="1"/>
      <dgm:spPr/>
      <dgm:t>
        <a:bodyPr/>
        <a:lstStyle/>
        <a:p>
          <a:pPr rtl="0"/>
          <a:r>
            <a:rPr lang="fr-FR" sz="1600" b="1" i="0" baseline="0" dirty="0" smtClean="0"/>
            <a:t>INDICATEURS DE RENTABILITÉ </a:t>
          </a:r>
          <a:endParaRPr lang="en-US" sz="1600" b="0" i="0" baseline="0" dirty="0"/>
        </a:p>
      </dgm:t>
    </dgm:pt>
    <dgm:pt modelId="{E9177627-DFDB-463A-B417-E231A492587F}" type="parTrans" cxnId="{8734F740-F894-4F33-92CB-15FE80AD1697}">
      <dgm:prSet/>
      <dgm:spPr/>
      <dgm:t>
        <a:bodyPr/>
        <a:lstStyle/>
        <a:p>
          <a:endParaRPr lang="fr-FR" sz="2400"/>
        </a:p>
      </dgm:t>
    </dgm:pt>
    <dgm:pt modelId="{6FE3B636-A32E-43AF-ACFD-B9FD9C253E04}" type="sibTrans" cxnId="{8734F740-F894-4F33-92CB-15FE80AD1697}">
      <dgm:prSet/>
      <dgm:spPr/>
      <dgm:t>
        <a:bodyPr/>
        <a:lstStyle/>
        <a:p>
          <a:endParaRPr lang="fr-FR" sz="2400"/>
        </a:p>
      </dgm:t>
    </dgm:pt>
    <dgm:pt modelId="{915E2280-B592-452A-BB3E-B96F1CC77194}">
      <dgm:prSet custT="1"/>
      <dgm:spPr/>
      <dgm:t>
        <a:bodyPr/>
        <a:lstStyle/>
        <a:p>
          <a:pPr rtl="0"/>
          <a:r>
            <a:rPr lang="fr-FR" sz="1600" b="0" i="0" baseline="0" dirty="0" smtClean="0"/>
            <a:t>    </a:t>
          </a:r>
          <a:r>
            <a:rPr lang="fr-FR" sz="1600" b="1" i="0" baseline="0" dirty="0" smtClean="0"/>
            <a:t>marge brute dégagée</a:t>
          </a:r>
          <a:r>
            <a:rPr lang="fr-FR" sz="1600" b="0" i="0" baseline="0" dirty="0" smtClean="0"/>
            <a:t> : différence entre le CA et le coût direct des produits ou services vendus</a:t>
          </a:r>
          <a:endParaRPr lang="fr-FR" sz="1600" b="0" i="0" baseline="0" dirty="0"/>
        </a:p>
      </dgm:t>
    </dgm:pt>
    <dgm:pt modelId="{05838147-9133-4CCA-8B4A-D28B2AB493C8}" type="parTrans" cxnId="{CA18C82B-3126-443C-9F0B-42B166B0342D}">
      <dgm:prSet/>
      <dgm:spPr/>
      <dgm:t>
        <a:bodyPr/>
        <a:lstStyle/>
        <a:p>
          <a:endParaRPr lang="fr-FR" sz="2400"/>
        </a:p>
      </dgm:t>
    </dgm:pt>
    <dgm:pt modelId="{9F171E86-7483-4857-87E3-2F9906F68B6D}" type="sibTrans" cxnId="{CA18C82B-3126-443C-9F0B-42B166B0342D}">
      <dgm:prSet/>
      <dgm:spPr/>
      <dgm:t>
        <a:bodyPr/>
        <a:lstStyle/>
        <a:p>
          <a:endParaRPr lang="fr-FR" sz="2400"/>
        </a:p>
      </dgm:t>
    </dgm:pt>
    <dgm:pt modelId="{9E9470F5-73A8-4D9C-B39B-449C39453D5F}">
      <dgm:prSet custT="1"/>
      <dgm:spPr/>
      <dgm:t>
        <a:bodyPr/>
        <a:lstStyle/>
        <a:p>
          <a:pPr rtl="0"/>
          <a:r>
            <a:rPr lang="fr-FR" sz="1600" b="0" i="0" baseline="0" dirty="0" smtClean="0"/>
            <a:t>     </a:t>
          </a:r>
          <a:r>
            <a:rPr lang="fr-FR" sz="1600" b="1" i="0" baseline="0" dirty="0" smtClean="0"/>
            <a:t>contribution</a:t>
          </a:r>
          <a:r>
            <a:rPr lang="fr-FR" sz="1600" b="0" i="0" baseline="0" dirty="0" smtClean="0"/>
            <a:t> : différence entre marge brute et coûts marketing (dont la publicité et la promotion)</a:t>
          </a:r>
          <a:endParaRPr lang="fr-FR" sz="1600" b="0" i="0" baseline="0" dirty="0"/>
        </a:p>
      </dgm:t>
    </dgm:pt>
    <dgm:pt modelId="{64C55485-2048-41F7-9704-6105813C4357}" type="parTrans" cxnId="{04D794FC-31F7-41FF-A308-F47106F1B5CD}">
      <dgm:prSet/>
      <dgm:spPr/>
      <dgm:t>
        <a:bodyPr/>
        <a:lstStyle/>
        <a:p>
          <a:endParaRPr lang="fr-FR" sz="2400"/>
        </a:p>
      </dgm:t>
    </dgm:pt>
    <dgm:pt modelId="{CFE61B1B-83CC-4EA3-8D17-241ED2916525}" type="sibTrans" cxnId="{04D794FC-31F7-41FF-A308-F47106F1B5CD}">
      <dgm:prSet/>
      <dgm:spPr/>
      <dgm:t>
        <a:bodyPr/>
        <a:lstStyle/>
        <a:p>
          <a:endParaRPr lang="fr-FR" sz="2400"/>
        </a:p>
      </dgm:t>
    </dgm:pt>
    <dgm:pt modelId="{523984EB-52A4-4DC7-BDA6-4F0A3AD0BDE4}">
      <dgm:prSet custT="1"/>
      <dgm:spPr/>
      <dgm:t>
        <a:bodyPr/>
        <a:lstStyle/>
        <a:p>
          <a:pPr rtl="0"/>
          <a:r>
            <a:rPr lang="fr-FR" sz="1600" b="0" i="0" baseline="0" dirty="0" smtClean="0"/>
            <a:t>  </a:t>
          </a:r>
          <a:r>
            <a:rPr lang="fr-FR" sz="1600" b="1" i="0" baseline="0" dirty="0" smtClean="0"/>
            <a:t>bénéfices </a:t>
          </a:r>
          <a:r>
            <a:rPr lang="fr-FR" sz="1600" b="0" i="0" baseline="0" dirty="0" smtClean="0"/>
            <a:t>: </a:t>
          </a:r>
        </a:p>
        <a:p>
          <a:pPr rtl="0"/>
          <a:r>
            <a:rPr lang="fr-FR" sz="1600" b="0" i="0" baseline="0" dirty="0" smtClean="0"/>
            <a:t>différence entre la contribution et l’ensemble des coûts autres que le marketing *</a:t>
          </a:r>
          <a:endParaRPr lang="fr-FR" sz="1600" b="0" i="0" baseline="0" dirty="0"/>
        </a:p>
      </dgm:t>
    </dgm:pt>
    <dgm:pt modelId="{F5E77100-8553-4FD9-BABE-F477C560F4F1}" type="parTrans" cxnId="{6B131958-40D2-42EF-B7F8-A382F821A59B}">
      <dgm:prSet/>
      <dgm:spPr/>
      <dgm:t>
        <a:bodyPr/>
        <a:lstStyle/>
        <a:p>
          <a:endParaRPr lang="fr-FR" sz="2400"/>
        </a:p>
      </dgm:t>
    </dgm:pt>
    <dgm:pt modelId="{91195DEE-1FF7-4A29-83FB-6B7E604FBB93}" type="sibTrans" cxnId="{6B131958-40D2-42EF-B7F8-A382F821A59B}">
      <dgm:prSet/>
      <dgm:spPr/>
      <dgm:t>
        <a:bodyPr/>
        <a:lstStyle/>
        <a:p>
          <a:endParaRPr lang="fr-FR" sz="2400"/>
        </a:p>
      </dgm:t>
    </dgm:pt>
    <dgm:pt modelId="{AEF00731-9AB2-498B-8B7C-1764876073C8}" type="pres">
      <dgm:prSet presAssocID="{61DF6D97-7A2E-4E01-9657-9E1C4FCFB4B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023A3C8-AD84-4DFB-8022-4830DE336CD5}" type="pres">
      <dgm:prSet presAssocID="{4B041815-417B-4568-A1F2-766B15CDF054}" presName="hierRoot1" presStyleCnt="0"/>
      <dgm:spPr/>
    </dgm:pt>
    <dgm:pt modelId="{151450D0-3B11-43BE-AAB0-0331394BFAF0}" type="pres">
      <dgm:prSet presAssocID="{4B041815-417B-4568-A1F2-766B15CDF054}" presName="composite" presStyleCnt="0"/>
      <dgm:spPr/>
    </dgm:pt>
    <dgm:pt modelId="{E991C7D1-2A37-4B05-A98B-A953226E1576}" type="pres">
      <dgm:prSet presAssocID="{4B041815-417B-4568-A1F2-766B15CDF054}" presName="background" presStyleLbl="node0" presStyleIdx="0" presStyleCnt="1"/>
      <dgm:spPr/>
    </dgm:pt>
    <dgm:pt modelId="{0362FED7-0F30-419F-A81D-4549361DA57C}" type="pres">
      <dgm:prSet presAssocID="{4B041815-417B-4568-A1F2-766B15CDF05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FFCDA1B-228B-4DFE-89DF-C1B8C2B9B701}" type="pres">
      <dgm:prSet presAssocID="{4B041815-417B-4568-A1F2-766B15CDF054}" presName="hierChild2" presStyleCnt="0"/>
      <dgm:spPr/>
    </dgm:pt>
    <dgm:pt modelId="{530BBADC-A896-4A40-A6FD-8CED2A6AE7EF}" type="pres">
      <dgm:prSet presAssocID="{05838147-9133-4CCA-8B4A-D28B2AB493C8}" presName="Name10" presStyleLbl="parChTrans1D2" presStyleIdx="0" presStyleCnt="3"/>
      <dgm:spPr/>
      <dgm:t>
        <a:bodyPr/>
        <a:lstStyle/>
        <a:p>
          <a:endParaRPr lang="fr-FR"/>
        </a:p>
      </dgm:t>
    </dgm:pt>
    <dgm:pt modelId="{5CD0E0D1-EF8E-48E1-8C93-1BC52B26B78E}" type="pres">
      <dgm:prSet presAssocID="{915E2280-B592-452A-BB3E-B96F1CC77194}" presName="hierRoot2" presStyleCnt="0"/>
      <dgm:spPr/>
    </dgm:pt>
    <dgm:pt modelId="{DF88B185-EFA7-4D43-9AF6-D734D676B329}" type="pres">
      <dgm:prSet presAssocID="{915E2280-B592-452A-BB3E-B96F1CC77194}" presName="composite2" presStyleCnt="0"/>
      <dgm:spPr/>
    </dgm:pt>
    <dgm:pt modelId="{B13AA2B9-8491-4AF1-B524-2D775FC13245}" type="pres">
      <dgm:prSet presAssocID="{915E2280-B592-452A-BB3E-B96F1CC77194}" presName="background2" presStyleLbl="node2" presStyleIdx="0" presStyleCnt="3"/>
      <dgm:spPr/>
    </dgm:pt>
    <dgm:pt modelId="{AC3281DD-3588-4496-A178-C1E24A7C017B}" type="pres">
      <dgm:prSet presAssocID="{915E2280-B592-452A-BB3E-B96F1CC7719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AC5B40A-CB9E-49F2-AC4B-9A7F0D190177}" type="pres">
      <dgm:prSet presAssocID="{915E2280-B592-452A-BB3E-B96F1CC77194}" presName="hierChild3" presStyleCnt="0"/>
      <dgm:spPr/>
    </dgm:pt>
    <dgm:pt modelId="{80E97E95-8F84-4A5E-9659-423B51322FF7}" type="pres">
      <dgm:prSet presAssocID="{64C55485-2048-41F7-9704-6105813C4357}" presName="Name10" presStyleLbl="parChTrans1D2" presStyleIdx="1" presStyleCnt="3"/>
      <dgm:spPr/>
      <dgm:t>
        <a:bodyPr/>
        <a:lstStyle/>
        <a:p>
          <a:endParaRPr lang="fr-FR"/>
        </a:p>
      </dgm:t>
    </dgm:pt>
    <dgm:pt modelId="{A35B461C-1925-4CCB-B94A-4BB8E2D2A6A3}" type="pres">
      <dgm:prSet presAssocID="{9E9470F5-73A8-4D9C-B39B-449C39453D5F}" presName="hierRoot2" presStyleCnt="0"/>
      <dgm:spPr/>
    </dgm:pt>
    <dgm:pt modelId="{1D594127-EF52-4385-B645-D7F3E317E8CE}" type="pres">
      <dgm:prSet presAssocID="{9E9470F5-73A8-4D9C-B39B-449C39453D5F}" presName="composite2" presStyleCnt="0"/>
      <dgm:spPr/>
    </dgm:pt>
    <dgm:pt modelId="{51F34093-424A-457C-AD9B-B8FB527008D9}" type="pres">
      <dgm:prSet presAssocID="{9E9470F5-73A8-4D9C-B39B-449C39453D5F}" presName="background2" presStyleLbl="node2" presStyleIdx="1" presStyleCnt="3"/>
      <dgm:spPr/>
    </dgm:pt>
    <dgm:pt modelId="{A0BFDF0C-4591-40BC-BA47-6C3A2A5AAB87}" type="pres">
      <dgm:prSet presAssocID="{9E9470F5-73A8-4D9C-B39B-449C39453D5F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FEA3DD9-A2C6-48F6-9AD5-F827400B7015}" type="pres">
      <dgm:prSet presAssocID="{9E9470F5-73A8-4D9C-B39B-449C39453D5F}" presName="hierChild3" presStyleCnt="0"/>
      <dgm:spPr/>
    </dgm:pt>
    <dgm:pt modelId="{BE63015F-59D1-4E1D-94A6-06428AC8E543}" type="pres">
      <dgm:prSet presAssocID="{F5E77100-8553-4FD9-BABE-F477C560F4F1}" presName="Name10" presStyleLbl="parChTrans1D2" presStyleIdx="2" presStyleCnt="3"/>
      <dgm:spPr/>
      <dgm:t>
        <a:bodyPr/>
        <a:lstStyle/>
        <a:p>
          <a:endParaRPr lang="fr-FR"/>
        </a:p>
      </dgm:t>
    </dgm:pt>
    <dgm:pt modelId="{E1018F1A-2D27-4693-AAB0-39DFE1248454}" type="pres">
      <dgm:prSet presAssocID="{523984EB-52A4-4DC7-BDA6-4F0A3AD0BDE4}" presName="hierRoot2" presStyleCnt="0"/>
      <dgm:spPr/>
    </dgm:pt>
    <dgm:pt modelId="{C9432B5E-5B74-4881-BE1B-DC4FF4794495}" type="pres">
      <dgm:prSet presAssocID="{523984EB-52A4-4DC7-BDA6-4F0A3AD0BDE4}" presName="composite2" presStyleCnt="0"/>
      <dgm:spPr/>
    </dgm:pt>
    <dgm:pt modelId="{86C594BA-979E-4876-938D-5B15C5BA21D4}" type="pres">
      <dgm:prSet presAssocID="{523984EB-52A4-4DC7-BDA6-4F0A3AD0BDE4}" presName="background2" presStyleLbl="node2" presStyleIdx="2" presStyleCnt="3"/>
      <dgm:spPr/>
    </dgm:pt>
    <dgm:pt modelId="{B70F9FE5-EF6B-452E-98D6-598DCA07A648}" type="pres">
      <dgm:prSet presAssocID="{523984EB-52A4-4DC7-BDA6-4F0A3AD0BDE4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BFAB70D-B203-4081-9941-7A663BC70CEF}" type="pres">
      <dgm:prSet presAssocID="{523984EB-52A4-4DC7-BDA6-4F0A3AD0BDE4}" presName="hierChild3" presStyleCnt="0"/>
      <dgm:spPr/>
    </dgm:pt>
  </dgm:ptLst>
  <dgm:cxnLst>
    <dgm:cxn modelId="{ED3064D0-8921-49D7-9837-A9871D9A3A31}" type="presOf" srcId="{9E9470F5-73A8-4D9C-B39B-449C39453D5F}" destId="{A0BFDF0C-4591-40BC-BA47-6C3A2A5AAB87}" srcOrd="0" destOrd="0" presId="urn:microsoft.com/office/officeart/2005/8/layout/hierarchy1"/>
    <dgm:cxn modelId="{04D794FC-31F7-41FF-A308-F47106F1B5CD}" srcId="{4B041815-417B-4568-A1F2-766B15CDF054}" destId="{9E9470F5-73A8-4D9C-B39B-449C39453D5F}" srcOrd="1" destOrd="0" parTransId="{64C55485-2048-41F7-9704-6105813C4357}" sibTransId="{CFE61B1B-83CC-4EA3-8D17-241ED2916525}"/>
    <dgm:cxn modelId="{CA18C82B-3126-443C-9F0B-42B166B0342D}" srcId="{4B041815-417B-4568-A1F2-766B15CDF054}" destId="{915E2280-B592-452A-BB3E-B96F1CC77194}" srcOrd="0" destOrd="0" parTransId="{05838147-9133-4CCA-8B4A-D28B2AB493C8}" sibTransId="{9F171E86-7483-4857-87E3-2F9906F68B6D}"/>
    <dgm:cxn modelId="{ED523267-DC57-451E-8AA8-522C05837B55}" type="presOf" srcId="{05838147-9133-4CCA-8B4A-D28B2AB493C8}" destId="{530BBADC-A896-4A40-A6FD-8CED2A6AE7EF}" srcOrd="0" destOrd="0" presId="urn:microsoft.com/office/officeart/2005/8/layout/hierarchy1"/>
    <dgm:cxn modelId="{8734F740-F894-4F33-92CB-15FE80AD1697}" srcId="{61DF6D97-7A2E-4E01-9657-9E1C4FCFB4B7}" destId="{4B041815-417B-4568-A1F2-766B15CDF054}" srcOrd="0" destOrd="0" parTransId="{E9177627-DFDB-463A-B417-E231A492587F}" sibTransId="{6FE3B636-A32E-43AF-ACFD-B9FD9C253E04}"/>
    <dgm:cxn modelId="{6B131958-40D2-42EF-B7F8-A382F821A59B}" srcId="{4B041815-417B-4568-A1F2-766B15CDF054}" destId="{523984EB-52A4-4DC7-BDA6-4F0A3AD0BDE4}" srcOrd="2" destOrd="0" parTransId="{F5E77100-8553-4FD9-BABE-F477C560F4F1}" sibTransId="{91195DEE-1FF7-4A29-83FB-6B7E604FBB93}"/>
    <dgm:cxn modelId="{11872516-83FC-48FF-85DD-555DD4A8913A}" type="presOf" srcId="{F5E77100-8553-4FD9-BABE-F477C560F4F1}" destId="{BE63015F-59D1-4E1D-94A6-06428AC8E543}" srcOrd="0" destOrd="0" presId="urn:microsoft.com/office/officeart/2005/8/layout/hierarchy1"/>
    <dgm:cxn modelId="{0283B1AD-A52D-4622-981D-C4333B4111AA}" type="presOf" srcId="{64C55485-2048-41F7-9704-6105813C4357}" destId="{80E97E95-8F84-4A5E-9659-423B51322FF7}" srcOrd="0" destOrd="0" presId="urn:microsoft.com/office/officeart/2005/8/layout/hierarchy1"/>
    <dgm:cxn modelId="{305A332A-CE4A-4890-9E40-E053160BC911}" type="presOf" srcId="{4B041815-417B-4568-A1F2-766B15CDF054}" destId="{0362FED7-0F30-419F-A81D-4549361DA57C}" srcOrd="0" destOrd="0" presId="urn:microsoft.com/office/officeart/2005/8/layout/hierarchy1"/>
    <dgm:cxn modelId="{BE2A2103-B4B0-444C-BD72-BEF164F7FC37}" type="presOf" srcId="{61DF6D97-7A2E-4E01-9657-9E1C4FCFB4B7}" destId="{AEF00731-9AB2-498B-8B7C-1764876073C8}" srcOrd="0" destOrd="0" presId="urn:microsoft.com/office/officeart/2005/8/layout/hierarchy1"/>
    <dgm:cxn modelId="{42EB3C8A-059E-4374-A4D8-65D39D419074}" type="presOf" srcId="{523984EB-52A4-4DC7-BDA6-4F0A3AD0BDE4}" destId="{B70F9FE5-EF6B-452E-98D6-598DCA07A648}" srcOrd="0" destOrd="0" presId="urn:microsoft.com/office/officeart/2005/8/layout/hierarchy1"/>
    <dgm:cxn modelId="{50C4E880-5127-47B9-AB4D-09F6D33D7483}" type="presOf" srcId="{915E2280-B592-452A-BB3E-B96F1CC77194}" destId="{AC3281DD-3588-4496-A178-C1E24A7C017B}" srcOrd="0" destOrd="0" presId="urn:microsoft.com/office/officeart/2005/8/layout/hierarchy1"/>
    <dgm:cxn modelId="{519F9E63-C70D-482E-BFB4-A31E51AFE876}" type="presParOf" srcId="{AEF00731-9AB2-498B-8B7C-1764876073C8}" destId="{6023A3C8-AD84-4DFB-8022-4830DE336CD5}" srcOrd="0" destOrd="0" presId="urn:microsoft.com/office/officeart/2005/8/layout/hierarchy1"/>
    <dgm:cxn modelId="{AFDC9DC8-2CDA-4063-8ED5-F2C7BDAA67C8}" type="presParOf" srcId="{6023A3C8-AD84-4DFB-8022-4830DE336CD5}" destId="{151450D0-3B11-43BE-AAB0-0331394BFAF0}" srcOrd="0" destOrd="0" presId="urn:microsoft.com/office/officeart/2005/8/layout/hierarchy1"/>
    <dgm:cxn modelId="{B2CC2753-FEE4-4EE5-9A5A-966FE70FD23D}" type="presParOf" srcId="{151450D0-3B11-43BE-AAB0-0331394BFAF0}" destId="{E991C7D1-2A37-4B05-A98B-A953226E1576}" srcOrd="0" destOrd="0" presId="urn:microsoft.com/office/officeart/2005/8/layout/hierarchy1"/>
    <dgm:cxn modelId="{D2A1288E-77E2-4F06-9048-68C00DA11C4E}" type="presParOf" srcId="{151450D0-3B11-43BE-AAB0-0331394BFAF0}" destId="{0362FED7-0F30-419F-A81D-4549361DA57C}" srcOrd="1" destOrd="0" presId="urn:microsoft.com/office/officeart/2005/8/layout/hierarchy1"/>
    <dgm:cxn modelId="{D387AD46-2E85-4019-9336-FC0719839258}" type="presParOf" srcId="{6023A3C8-AD84-4DFB-8022-4830DE336CD5}" destId="{1FFCDA1B-228B-4DFE-89DF-C1B8C2B9B701}" srcOrd="1" destOrd="0" presId="urn:microsoft.com/office/officeart/2005/8/layout/hierarchy1"/>
    <dgm:cxn modelId="{D7CA1EBB-5C86-4C09-8395-E042E3CB5939}" type="presParOf" srcId="{1FFCDA1B-228B-4DFE-89DF-C1B8C2B9B701}" destId="{530BBADC-A896-4A40-A6FD-8CED2A6AE7EF}" srcOrd="0" destOrd="0" presId="urn:microsoft.com/office/officeart/2005/8/layout/hierarchy1"/>
    <dgm:cxn modelId="{7C8BFEB1-035A-4F5B-AAD5-790BA276ECBB}" type="presParOf" srcId="{1FFCDA1B-228B-4DFE-89DF-C1B8C2B9B701}" destId="{5CD0E0D1-EF8E-48E1-8C93-1BC52B26B78E}" srcOrd="1" destOrd="0" presId="urn:microsoft.com/office/officeart/2005/8/layout/hierarchy1"/>
    <dgm:cxn modelId="{095A107C-2EBF-4017-A22E-100C2A824DCA}" type="presParOf" srcId="{5CD0E0D1-EF8E-48E1-8C93-1BC52B26B78E}" destId="{DF88B185-EFA7-4D43-9AF6-D734D676B329}" srcOrd="0" destOrd="0" presId="urn:microsoft.com/office/officeart/2005/8/layout/hierarchy1"/>
    <dgm:cxn modelId="{09A34324-6DCA-476F-9D21-62B016689544}" type="presParOf" srcId="{DF88B185-EFA7-4D43-9AF6-D734D676B329}" destId="{B13AA2B9-8491-4AF1-B524-2D775FC13245}" srcOrd="0" destOrd="0" presId="urn:microsoft.com/office/officeart/2005/8/layout/hierarchy1"/>
    <dgm:cxn modelId="{2E33345A-FF85-4B15-84E1-EE0D232609CD}" type="presParOf" srcId="{DF88B185-EFA7-4D43-9AF6-D734D676B329}" destId="{AC3281DD-3588-4496-A178-C1E24A7C017B}" srcOrd="1" destOrd="0" presId="urn:microsoft.com/office/officeart/2005/8/layout/hierarchy1"/>
    <dgm:cxn modelId="{904A753A-5C17-44DD-A1FE-B767C803F617}" type="presParOf" srcId="{5CD0E0D1-EF8E-48E1-8C93-1BC52B26B78E}" destId="{DAC5B40A-CB9E-49F2-AC4B-9A7F0D190177}" srcOrd="1" destOrd="0" presId="urn:microsoft.com/office/officeart/2005/8/layout/hierarchy1"/>
    <dgm:cxn modelId="{A5BFE989-BB48-4C9B-B645-9D7A13498B50}" type="presParOf" srcId="{1FFCDA1B-228B-4DFE-89DF-C1B8C2B9B701}" destId="{80E97E95-8F84-4A5E-9659-423B51322FF7}" srcOrd="2" destOrd="0" presId="urn:microsoft.com/office/officeart/2005/8/layout/hierarchy1"/>
    <dgm:cxn modelId="{84F6BD86-E840-47EA-A4B9-9A542968131E}" type="presParOf" srcId="{1FFCDA1B-228B-4DFE-89DF-C1B8C2B9B701}" destId="{A35B461C-1925-4CCB-B94A-4BB8E2D2A6A3}" srcOrd="3" destOrd="0" presId="urn:microsoft.com/office/officeart/2005/8/layout/hierarchy1"/>
    <dgm:cxn modelId="{80A1BD7C-9B3F-4B98-99B1-9FC507706240}" type="presParOf" srcId="{A35B461C-1925-4CCB-B94A-4BB8E2D2A6A3}" destId="{1D594127-EF52-4385-B645-D7F3E317E8CE}" srcOrd="0" destOrd="0" presId="urn:microsoft.com/office/officeart/2005/8/layout/hierarchy1"/>
    <dgm:cxn modelId="{1C472B78-7EFB-4183-AEE5-611383DE5C9E}" type="presParOf" srcId="{1D594127-EF52-4385-B645-D7F3E317E8CE}" destId="{51F34093-424A-457C-AD9B-B8FB527008D9}" srcOrd="0" destOrd="0" presId="urn:microsoft.com/office/officeart/2005/8/layout/hierarchy1"/>
    <dgm:cxn modelId="{F60690D6-6E28-475B-B033-7CBC8F69B6F8}" type="presParOf" srcId="{1D594127-EF52-4385-B645-D7F3E317E8CE}" destId="{A0BFDF0C-4591-40BC-BA47-6C3A2A5AAB87}" srcOrd="1" destOrd="0" presId="urn:microsoft.com/office/officeart/2005/8/layout/hierarchy1"/>
    <dgm:cxn modelId="{F6A2FAB6-2A22-430E-A4B6-652A294A135C}" type="presParOf" srcId="{A35B461C-1925-4CCB-B94A-4BB8E2D2A6A3}" destId="{4FEA3DD9-A2C6-48F6-9AD5-F827400B7015}" srcOrd="1" destOrd="0" presId="urn:microsoft.com/office/officeart/2005/8/layout/hierarchy1"/>
    <dgm:cxn modelId="{958F1F84-28E2-4A46-BAEF-B8C1D9643D5F}" type="presParOf" srcId="{1FFCDA1B-228B-4DFE-89DF-C1B8C2B9B701}" destId="{BE63015F-59D1-4E1D-94A6-06428AC8E543}" srcOrd="4" destOrd="0" presId="urn:microsoft.com/office/officeart/2005/8/layout/hierarchy1"/>
    <dgm:cxn modelId="{0CDF6778-C36E-4EE2-ADA5-FD4EBE984D48}" type="presParOf" srcId="{1FFCDA1B-228B-4DFE-89DF-C1B8C2B9B701}" destId="{E1018F1A-2D27-4693-AAB0-39DFE1248454}" srcOrd="5" destOrd="0" presId="urn:microsoft.com/office/officeart/2005/8/layout/hierarchy1"/>
    <dgm:cxn modelId="{3B1CC4FF-F678-46E6-A592-B97F27D22D73}" type="presParOf" srcId="{E1018F1A-2D27-4693-AAB0-39DFE1248454}" destId="{C9432B5E-5B74-4881-BE1B-DC4FF4794495}" srcOrd="0" destOrd="0" presId="urn:microsoft.com/office/officeart/2005/8/layout/hierarchy1"/>
    <dgm:cxn modelId="{B2F6F0DC-0665-49B3-92C1-84CDD536B1CF}" type="presParOf" srcId="{C9432B5E-5B74-4881-BE1B-DC4FF4794495}" destId="{86C594BA-979E-4876-938D-5B15C5BA21D4}" srcOrd="0" destOrd="0" presId="urn:microsoft.com/office/officeart/2005/8/layout/hierarchy1"/>
    <dgm:cxn modelId="{70B64374-1A55-439E-AC92-FAEE17F5E854}" type="presParOf" srcId="{C9432B5E-5B74-4881-BE1B-DC4FF4794495}" destId="{B70F9FE5-EF6B-452E-98D6-598DCA07A648}" srcOrd="1" destOrd="0" presId="urn:microsoft.com/office/officeart/2005/8/layout/hierarchy1"/>
    <dgm:cxn modelId="{15A31A51-F833-425D-A896-AEBF0CA2DB7F}" type="presParOf" srcId="{E1018F1A-2D27-4693-AAB0-39DFE1248454}" destId="{3BFAB70D-B203-4081-9941-7A663BC70CEF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C76B44-0154-44A7-A613-8AE6417EE0BB}" type="doc">
      <dgm:prSet loTypeId="urn:microsoft.com/office/officeart/2005/8/layout/hierarchy5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3FD18EAC-F921-48DF-98C1-57C16E900D81}">
      <dgm:prSet/>
      <dgm:spPr/>
      <dgm:t>
        <a:bodyPr/>
        <a:lstStyle/>
        <a:p>
          <a:pPr rtl="0"/>
          <a:r>
            <a:rPr lang="fr-FR" b="1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INDICATEURS DE SATISFACTION OU DE COMPORTEMENT CLIENTS </a:t>
          </a:r>
          <a:endParaRPr lang="en-US" b="1" i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8FA24F-08FD-4D3C-B5E4-DBAEDA21D43D}" type="parTrans" cxnId="{09283DA5-87B5-401A-9ABE-21FF3577A338}">
      <dgm:prSet/>
      <dgm:spPr/>
      <dgm:t>
        <a:bodyPr/>
        <a:lstStyle/>
        <a:p>
          <a:endParaRPr lang="fr-FR" b="1"/>
        </a:p>
      </dgm:t>
    </dgm:pt>
    <dgm:pt modelId="{688793D9-B84A-47F2-B7DF-677E613C8E80}" type="sibTrans" cxnId="{09283DA5-87B5-401A-9ABE-21FF3577A338}">
      <dgm:prSet/>
      <dgm:spPr/>
      <dgm:t>
        <a:bodyPr/>
        <a:lstStyle/>
        <a:p>
          <a:endParaRPr lang="fr-FR" b="1"/>
        </a:p>
      </dgm:t>
    </dgm:pt>
    <dgm:pt modelId="{52331410-42DF-4054-B911-CC95CCCC5E2C}">
      <dgm:prSet/>
      <dgm:spPr/>
      <dgm:t>
        <a:bodyPr/>
        <a:lstStyle/>
        <a:p>
          <a:pPr rtl="0"/>
          <a:r>
            <a:rPr lang="fr-FR" b="1" i="0" baseline="0" dirty="0" smtClean="0"/>
            <a:t>indicateurs qualitatifs ayant trait à la satisfaction</a:t>
          </a:r>
          <a:endParaRPr lang="fr-FR" b="1" dirty="0"/>
        </a:p>
      </dgm:t>
    </dgm:pt>
    <dgm:pt modelId="{1A766AC3-E730-4E24-8545-C4C69478D3C9}" type="parTrans" cxnId="{35D4A93D-ADB6-40B8-AEDF-B228906C4D97}">
      <dgm:prSet/>
      <dgm:spPr/>
      <dgm:t>
        <a:bodyPr/>
        <a:lstStyle/>
        <a:p>
          <a:endParaRPr lang="fr-FR" b="1"/>
        </a:p>
      </dgm:t>
    </dgm:pt>
    <dgm:pt modelId="{47F360BA-E92B-49B8-968E-9D356264615A}" type="sibTrans" cxnId="{35D4A93D-ADB6-40B8-AEDF-B228906C4D97}">
      <dgm:prSet/>
      <dgm:spPr/>
      <dgm:t>
        <a:bodyPr/>
        <a:lstStyle/>
        <a:p>
          <a:endParaRPr lang="fr-FR" b="1"/>
        </a:p>
      </dgm:t>
    </dgm:pt>
    <dgm:pt modelId="{ACF9B116-515C-4E94-ADDA-49933CF1715F}">
      <dgm:prSet/>
      <dgm:spPr/>
      <dgm:t>
        <a:bodyPr/>
        <a:lstStyle/>
        <a:p>
          <a:pPr rtl="0"/>
          <a:r>
            <a:rPr lang="fr-FR" b="1" i="0" baseline="0" dirty="0" smtClean="0"/>
            <a:t>comportements clients à l’égard de l’entreprise ou des ses produits ou services.</a:t>
          </a:r>
          <a:endParaRPr lang="fr-FR" b="1" i="0" baseline="0" dirty="0"/>
        </a:p>
      </dgm:t>
    </dgm:pt>
    <dgm:pt modelId="{17774AB9-12DC-4FFF-8B61-59012F3BE300}" type="parTrans" cxnId="{1C471FE6-78FE-4B48-B547-72BA092C9D1D}">
      <dgm:prSet/>
      <dgm:spPr/>
      <dgm:t>
        <a:bodyPr/>
        <a:lstStyle/>
        <a:p>
          <a:endParaRPr lang="fr-FR" b="1"/>
        </a:p>
      </dgm:t>
    </dgm:pt>
    <dgm:pt modelId="{0B2F184A-83DE-46D4-9B7E-4817F9BD6222}" type="sibTrans" cxnId="{1C471FE6-78FE-4B48-B547-72BA092C9D1D}">
      <dgm:prSet/>
      <dgm:spPr/>
      <dgm:t>
        <a:bodyPr/>
        <a:lstStyle/>
        <a:p>
          <a:endParaRPr lang="fr-FR" b="1"/>
        </a:p>
      </dgm:t>
    </dgm:pt>
    <dgm:pt modelId="{252A5C8B-9832-4738-8E44-0BCFD1577E38}" type="pres">
      <dgm:prSet presAssocID="{76C76B44-0154-44A7-A613-8AE6417EE0B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8CE2BAA-13CC-46BC-A86E-1BF9E463D9C9}" type="pres">
      <dgm:prSet presAssocID="{76C76B44-0154-44A7-A613-8AE6417EE0BB}" presName="hierFlow" presStyleCnt="0"/>
      <dgm:spPr/>
      <dgm:t>
        <a:bodyPr/>
        <a:lstStyle/>
        <a:p>
          <a:endParaRPr lang="fr-FR"/>
        </a:p>
      </dgm:t>
    </dgm:pt>
    <dgm:pt modelId="{E59B16B4-5C7E-4402-81D9-CD896B1110C2}" type="pres">
      <dgm:prSet presAssocID="{76C76B44-0154-44A7-A613-8AE6417EE0BB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C8C75F3C-D7DB-4BBF-9E91-6C7706F34622}" type="pres">
      <dgm:prSet presAssocID="{3FD18EAC-F921-48DF-98C1-57C16E900D81}" presName="Name17" presStyleCnt="0"/>
      <dgm:spPr/>
      <dgm:t>
        <a:bodyPr/>
        <a:lstStyle/>
        <a:p>
          <a:endParaRPr lang="fr-FR"/>
        </a:p>
      </dgm:t>
    </dgm:pt>
    <dgm:pt modelId="{FE123B6C-B308-4617-87DA-E88780603F7A}" type="pres">
      <dgm:prSet presAssocID="{3FD18EAC-F921-48DF-98C1-57C16E900D81}" presName="level1Shape" presStyleLbl="node0" presStyleIdx="0" presStyleCnt="1" custScaleY="19186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183AA66-6F45-4F9E-B05C-FE14EC7F7937}" type="pres">
      <dgm:prSet presAssocID="{3FD18EAC-F921-48DF-98C1-57C16E900D81}" presName="hierChild2" presStyleCnt="0"/>
      <dgm:spPr/>
      <dgm:t>
        <a:bodyPr/>
        <a:lstStyle/>
        <a:p>
          <a:endParaRPr lang="fr-FR"/>
        </a:p>
      </dgm:t>
    </dgm:pt>
    <dgm:pt modelId="{78238F06-0079-4342-8F28-897FA30A5F21}" type="pres">
      <dgm:prSet presAssocID="{1A766AC3-E730-4E24-8545-C4C69478D3C9}" presName="Name25" presStyleLbl="parChTrans1D2" presStyleIdx="0" presStyleCnt="2"/>
      <dgm:spPr/>
      <dgm:t>
        <a:bodyPr/>
        <a:lstStyle/>
        <a:p>
          <a:endParaRPr lang="fr-FR"/>
        </a:p>
      </dgm:t>
    </dgm:pt>
    <dgm:pt modelId="{E3E6017E-7B99-4A20-B62C-002F10808586}" type="pres">
      <dgm:prSet presAssocID="{1A766AC3-E730-4E24-8545-C4C69478D3C9}" presName="connTx" presStyleLbl="parChTrans1D2" presStyleIdx="0" presStyleCnt="2"/>
      <dgm:spPr/>
      <dgm:t>
        <a:bodyPr/>
        <a:lstStyle/>
        <a:p>
          <a:endParaRPr lang="fr-FR"/>
        </a:p>
      </dgm:t>
    </dgm:pt>
    <dgm:pt modelId="{FCF8CD28-5619-46C7-85F4-DE6503A79AD0}" type="pres">
      <dgm:prSet presAssocID="{52331410-42DF-4054-B911-CC95CCCC5E2C}" presName="Name30" presStyleCnt="0"/>
      <dgm:spPr/>
      <dgm:t>
        <a:bodyPr/>
        <a:lstStyle/>
        <a:p>
          <a:endParaRPr lang="fr-FR"/>
        </a:p>
      </dgm:t>
    </dgm:pt>
    <dgm:pt modelId="{F7F170BF-9E3A-46DF-8870-2D13699A1F7B}" type="pres">
      <dgm:prSet presAssocID="{52331410-42DF-4054-B911-CC95CCCC5E2C}" presName="level2Shape" presStyleLbl="node2" presStyleIdx="0" presStyleCnt="2"/>
      <dgm:spPr/>
      <dgm:t>
        <a:bodyPr/>
        <a:lstStyle/>
        <a:p>
          <a:endParaRPr lang="fr-FR"/>
        </a:p>
      </dgm:t>
    </dgm:pt>
    <dgm:pt modelId="{359D4052-E4F1-46A6-B0B8-34C7C5EAC117}" type="pres">
      <dgm:prSet presAssocID="{52331410-42DF-4054-B911-CC95CCCC5E2C}" presName="hierChild3" presStyleCnt="0"/>
      <dgm:spPr/>
      <dgm:t>
        <a:bodyPr/>
        <a:lstStyle/>
        <a:p>
          <a:endParaRPr lang="fr-FR"/>
        </a:p>
      </dgm:t>
    </dgm:pt>
    <dgm:pt modelId="{0E955D59-5686-47F9-AA4E-6EE6571C8FD8}" type="pres">
      <dgm:prSet presAssocID="{17774AB9-12DC-4FFF-8B61-59012F3BE300}" presName="Name25" presStyleLbl="parChTrans1D2" presStyleIdx="1" presStyleCnt="2"/>
      <dgm:spPr/>
      <dgm:t>
        <a:bodyPr/>
        <a:lstStyle/>
        <a:p>
          <a:endParaRPr lang="fr-FR"/>
        </a:p>
      </dgm:t>
    </dgm:pt>
    <dgm:pt modelId="{5D2195FF-ADFC-4A59-993B-A0DEAFD89A4F}" type="pres">
      <dgm:prSet presAssocID="{17774AB9-12DC-4FFF-8B61-59012F3BE300}" presName="connTx" presStyleLbl="parChTrans1D2" presStyleIdx="1" presStyleCnt="2"/>
      <dgm:spPr/>
      <dgm:t>
        <a:bodyPr/>
        <a:lstStyle/>
        <a:p>
          <a:endParaRPr lang="fr-FR"/>
        </a:p>
      </dgm:t>
    </dgm:pt>
    <dgm:pt modelId="{1C1A8F8B-F431-4898-A0B5-362EC6F6071C}" type="pres">
      <dgm:prSet presAssocID="{ACF9B116-515C-4E94-ADDA-49933CF1715F}" presName="Name30" presStyleCnt="0"/>
      <dgm:spPr/>
      <dgm:t>
        <a:bodyPr/>
        <a:lstStyle/>
        <a:p>
          <a:endParaRPr lang="fr-FR"/>
        </a:p>
      </dgm:t>
    </dgm:pt>
    <dgm:pt modelId="{B956F47F-8702-48CF-953E-0E00B430E143}" type="pres">
      <dgm:prSet presAssocID="{ACF9B116-515C-4E94-ADDA-49933CF1715F}" presName="level2Shape" presStyleLbl="node2" presStyleIdx="1" presStyleCnt="2"/>
      <dgm:spPr/>
      <dgm:t>
        <a:bodyPr/>
        <a:lstStyle/>
        <a:p>
          <a:endParaRPr lang="fr-FR"/>
        </a:p>
      </dgm:t>
    </dgm:pt>
    <dgm:pt modelId="{2CD9B9B9-B327-4021-A30B-4C17D95274D7}" type="pres">
      <dgm:prSet presAssocID="{ACF9B116-515C-4E94-ADDA-49933CF1715F}" presName="hierChild3" presStyleCnt="0"/>
      <dgm:spPr/>
      <dgm:t>
        <a:bodyPr/>
        <a:lstStyle/>
        <a:p>
          <a:endParaRPr lang="fr-FR"/>
        </a:p>
      </dgm:t>
    </dgm:pt>
    <dgm:pt modelId="{8D187AE5-D089-4756-840E-74E37A2DA283}" type="pres">
      <dgm:prSet presAssocID="{76C76B44-0154-44A7-A613-8AE6417EE0BB}" presName="bgShapesFlow" presStyleCnt="0"/>
      <dgm:spPr/>
      <dgm:t>
        <a:bodyPr/>
        <a:lstStyle/>
        <a:p>
          <a:endParaRPr lang="fr-FR"/>
        </a:p>
      </dgm:t>
    </dgm:pt>
  </dgm:ptLst>
  <dgm:cxnLst>
    <dgm:cxn modelId="{CB816FFF-973B-4497-9D12-F7729EBB9857}" type="presOf" srcId="{3FD18EAC-F921-48DF-98C1-57C16E900D81}" destId="{FE123B6C-B308-4617-87DA-E88780603F7A}" srcOrd="0" destOrd="0" presId="urn:microsoft.com/office/officeart/2005/8/layout/hierarchy5"/>
    <dgm:cxn modelId="{70ABDB51-2721-4001-84C6-813C17554216}" type="presOf" srcId="{52331410-42DF-4054-B911-CC95CCCC5E2C}" destId="{F7F170BF-9E3A-46DF-8870-2D13699A1F7B}" srcOrd="0" destOrd="0" presId="urn:microsoft.com/office/officeart/2005/8/layout/hierarchy5"/>
    <dgm:cxn modelId="{1C471FE6-78FE-4B48-B547-72BA092C9D1D}" srcId="{3FD18EAC-F921-48DF-98C1-57C16E900D81}" destId="{ACF9B116-515C-4E94-ADDA-49933CF1715F}" srcOrd="1" destOrd="0" parTransId="{17774AB9-12DC-4FFF-8B61-59012F3BE300}" sibTransId="{0B2F184A-83DE-46D4-9B7E-4817F9BD6222}"/>
    <dgm:cxn modelId="{DFC3CC26-C7E6-4726-B882-460CDF6770F4}" type="presOf" srcId="{76C76B44-0154-44A7-A613-8AE6417EE0BB}" destId="{252A5C8B-9832-4738-8E44-0BCFD1577E38}" srcOrd="0" destOrd="0" presId="urn:microsoft.com/office/officeart/2005/8/layout/hierarchy5"/>
    <dgm:cxn modelId="{2378CC0A-C32B-4D46-AE72-B4FD0761256F}" type="presOf" srcId="{1A766AC3-E730-4E24-8545-C4C69478D3C9}" destId="{E3E6017E-7B99-4A20-B62C-002F10808586}" srcOrd="1" destOrd="0" presId="urn:microsoft.com/office/officeart/2005/8/layout/hierarchy5"/>
    <dgm:cxn modelId="{35D4A93D-ADB6-40B8-AEDF-B228906C4D97}" srcId="{3FD18EAC-F921-48DF-98C1-57C16E900D81}" destId="{52331410-42DF-4054-B911-CC95CCCC5E2C}" srcOrd="0" destOrd="0" parTransId="{1A766AC3-E730-4E24-8545-C4C69478D3C9}" sibTransId="{47F360BA-E92B-49B8-968E-9D356264615A}"/>
    <dgm:cxn modelId="{07787C26-7D49-4864-A00E-EAF9962704EB}" type="presOf" srcId="{17774AB9-12DC-4FFF-8B61-59012F3BE300}" destId="{0E955D59-5686-47F9-AA4E-6EE6571C8FD8}" srcOrd="0" destOrd="0" presId="urn:microsoft.com/office/officeart/2005/8/layout/hierarchy5"/>
    <dgm:cxn modelId="{BFAD3AF4-8D74-4B7D-BD20-AEDC2812760F}" type="presOf" srcId="{17774AB9-12DC-4FFF-8B61-59012F3BE300}" destId="{5D2195FF-ADFC-4A59-993B-A0DEAFD89A4F}" srcOrd="1" destOrd="0" presId="urn:microsoft.com/office/officeart/2005/8/layout/hierarchy5"/>
    <dgm:cxn modelId="{4279552C-8E2D-4AEC-9AFA-39446CE2C0B2}" type="presOf" srcId="{ACF9B116-515C-4E94-ADDA-49933CF1715F}" destId="{B956F47F-8702-48CF-953E-0E00B430E143}" srcOrd="0" destOrd="0" presId="urn:microsoft.com/office/officeart/2005/8/layout/hierarchy5"/>
    <dgm:cxn modelId="{AC06EECA-F950-4396-8205-814D1EB5C962}" type="presOf" srcId="{1A766AC3-E730-4E24-8545-C4C69478D3C9}" destId="{78238F06-0079-4342-8F28-897FA30A5F21}" srcOrd="0" destOrd="0" presId="urn:microsoft.com/office/officeart/2005/8/layout/hierarchy5"/>
    <dgm:cxn modelId="{09283DA5-87B5-401A-9ABE-21FF3577A338}" srcId="{76C76B44-0154-44A7-A613-8AE6417EE0BB}" destId="{3FD18EAC-F921-48DF-98C1-57C16E900D81}" srcOrd="0" destOrd="0" parTransId="{BC8FA24F-08FD-4D3C-B5E4-DBAEDA21D43D}" sibTransId="{688793D9-B84A-47F2-B7DF-677E613C8E80}"/>
    <dgm:cxn modelId="{4CF583F5-2C09-4E68-B487-245FB9F769D8}" type="presParOf" srcId="{252A5C8B-9832-4738-8E44-0BCFD1577E38}" destId="{88CE2BAA-13CC-46BC-A86E-1BF9E463D9C9}" srcOrd="0" destOrd="0" presId="urn:microsoft.com/office/officeart/2005/8/layout/hierarchy5"/>
    <dgm:cxn modelId="{AABA8A9C-CEA6-4040-821F-9B724C7D62AB}" type="presParOf" srcId="{88CE2BAA-13CC-46BC-A86E-1BF9E463D9C9}" destId="{E59B16B4-5C7E-4402-81D9-CD896B1110C2}" srcOrd="0" destOrd="0" presId="urn:microsoft.com/office/officeart/2005/8/layout/hierarchy5"/>
    <dgm:cxn modelId="{012E0FA6-983C-4F2F-83B0-7E89E84B60E0}" type="presParOf" srcId="{E59B16B4-5C7E-4402-81D9-CD896B1110C2}" destId="{C8C75F3C-D7DB-4BBF-9E91-6C7706F34622}" srcOrd="0" destOrd="0" presId="urn:microsoft.com/office/officeart/2005/8/layout/hierarchy5"/>
    <dgm:cxn modelId="{2830A106-91E3-4728-A222-CB6530FF85C6}" type="presParOf" srcId="{C8C75F3C-D7DB-4BBF-9E91-6C7706F34622}" destId="{FE123B6C-B308-4617-87DA-E88780603F7A}" srcOrd="0" destOrd="0" presId="urn:microsoft.com/office/officeart/2005/8/layout/hierarchy5"/>
    <dgm:cxn modelId="{34FE033C-54AD-484F-9AA1-3D9A1F3CE223}" type="presParOf" srcId="{C8C75F3C-D7DB-4BBF-9E91-6C7706F34622}" destId="{4183AA66-6F45-4F9E-B05C-FE14EC7F7937}" srcOrd="1" destOrd="0" presId="urn:microsoft.com/office/officeart/2005/8/layout/hierarchy5"/>
    <dgm:cxn modelId="{2AD613FF-3510-46F2-B196-A793082565C4}" type="presParOf" srcId="{4183AA66-6F45-4F9E-B05C-FE14EC7F7937}" destId="{78238F06-0079-4342-8F28-897FA30A5F21}" srcOrd="0" destOrd="0" presId="urn:microsoft.com/office/officeart/2005/8/layout/hierarchy5"/>
    <dgm:cxn modelId="{F797E4FD-853A-45AC-84B5-D737C843228E}" type="presParOf" srcId="{78238F06-0079-4342-8F28-897FA30A5F21}" destId="{E3E6017E-7B99-4A20-B62C-002F10808586}" srcOrd="0" destOrd="0" presId="urn:microsoft.com/office/officeart/2005/8/layout/hierarchy5"/>
    <dgm:cxn modelId="{4FF099DC-8500-49CB-9B22-3FC01A181962}" type="presParOf" srcId="{4183AA66-6F45-4F9E-B05C-FE14EC7F7937}" destId="{FCF8CD28-5619-46C7-85F4-DE6503A79AD0}" srcOrd="1" destOrd="0" presId="urn:microsoft.com/office/officeart/2005/8/layout/hierarchy5"/>
    <dgm:cxn modelId="{F15602DA-087B-41CF-AF5B-9571FB4DC1BA}" type="presParOf" srcId="{FCF8CD28-5619-46C7-85F4-DE6503A79AD0}" destId="{F7F170BF-9E3A-46DF-8870-2D13699A1F7B}" srcOrd="0" destOrd="0" presId="urn:microsoft.com/office/officeart/2005/8/layout/hierarchy5"/>
    <dgm:cxn modelId="{772AAEA7-23AB-4113-9DC3-81FEA346712A}" type="presParOf" srcId="{FCF8CD28-5619-46C7-85F4-DE6503A79AD0}" destId="{359D4052-E4F1-46A6-B0B8-34C7C5EAC117}" srcOrd="1" destOrd="0" presId="urn:microsoft.com/office/officeart/2005/8/layout/hierarchy5"/>
    <dgm:cxn modelId="{0305CC62-7D0B-4C54-A671-7D56E6CB8C8F}" type="presParOf" srcId="{4183AA66-6F45-4F9E-B05C-FE14EC7F7937}" destId="{0E955D59-5686-47F9-AA4E-6EE6571C8FD8}" srcOrd="2" destOrd="0" presId="urn:microsoft.com/office/officeart/2005/8/layout/hierarchy5"/>
    <dgm:cxn modelId="{FAFAF5DE-9965-4726-BAAC-5F1F25BB0B7B}" type="presParOf" srcId="{0E955D59-5686-47F9-AA4E-6EE6571C8FD8}" destId="{5D2195FF-ADFC-4A59-993B-A0DEAFD89A4F}" srcOrd="0" destOrd="0" presId="urn:microsoft.com/office/officeart/2005/8/layout/hierarchy5"/>
    <dgm:cxn modelId="{06A9FDB9-B481-4004-ADFC-AB2ED9F59007}" type="presParOf" srcId="{4183AA66-6F45-4F9E-B05C-FE14EC7F7937}" destId="{1C1A8F8B-F431-4898-A0B5-362EC6F6071C}" srcOrd="3" destOrd="0" presId="urn:microsoft.com/office/officeart/2005/8/layout/hierarchy5"/>
    <dgm:cxn modelId="{4B9506E8-956D-4CEB-8B5B-A02849BD4A24}" type="presParOf" srcId="{1C1A8F8B-F431-4898-A0B5-362EC6F6071C}" destId="{B956F47F-8702-48CF-953E-0E00B430E143}" srcOrd="0" destOrd="0" presId="urn:microsoft.com/office/officeart/2005/8/layout/hierarchy5"/>
    <dgm:cxn modelId="{B09F7CA8-F96D-4543-8780-FA94E343CF43}" type="presParOf" srcId="{1C1A8F8B-F431-4898-A0B5-362EC6F6071C}" destId="{2CD9B9B9-B327-4021-A30B-4C17D95274D7}" srcOrd="1" destOrd="0" presId="urn:microsoft.com/office/officeart/2005/8/layout/hierarchy5"/>
    <dgm:cxn modelId="{B8E186B2-FC16-4106-82CB-3AFF5A836622}" type="presParOf" srcId="{252A5C8B-9832-4738-8E44-0BCFD1577E38}" destId="{8D187AE5-D089-4756-840E-74E37A2DA283}" srcOrd="1" destOrd="0" presId="urn:microsoft.com/office/officeart/2005/8/layout/hierarchy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47A918-1D40-486E-8D24-64E91C7C20A5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28FB15B-9A74-43FD-A56D-94455F141398}">
      <dgm:prSet/>
      <dgm:spPr/>
      <dgm:t>
        <a:bodyPr/>
        <a:lstStyle/>
        <a:p>
          <a:pPr rtl="0"/>
          <a:r>
            <a:rPr lang="fr-FR" b="0" i="0" baseline="0" dirty="0" smtClean="0"/>
            <a:t>Pour une campagne publicitaire</a:t>
          </a:r>
          <a:r>
            <a:rPr lang="fr-FR" b="0" i="0" dirty="0" smtClean="0"/>
            <a:t> </a:t>
          </a:r>
          <a:endParaRPr lang="fr-FR" b="0" i="0" baseline="0" dirty="0"/>
        </a:p>
      </dgm:t>
    </dgm:pt>
    <dgm:pt modelId="{A702C515-60E6-4263-B345-BE0004FF7DD4}" type="parTrans" cxnId="{690C74A9-F9AC-4CFD-AA60-5EA124FD47AA}">
      <dgm:prSet/>
      <dgm:spPr/>
      <dgm:t>
        <a:bodyPr/>
        <a:lstStyle/>
        <a:p>
          <a:endParaRPr lang="fr-FR"/>
        </a:p>
      </dgm:t>
    </dgm:pt>
    <dgm:pt modelId="{D85F5C1B-BABE-49D0-A641-CA4C529ED191}" type="sibTrans" cxnId="{690C74A9-F9AC-4CFD-AA60-5EA124FD47AA}">
      <dgm:prSet/>
      <dgm:spPr/>
      <dgm:t>
        <a:bodyPr/>
        <a:lstStyle/>
        <a:p>
          <a:endParaRPr lang="fr-FR"/>
        </a:p>
      </dgm:t>
    </dgm:pt>
    <dgm:pt modelId="{6E643E8C-DBBE-498A-8D35-FC7C584DC080}">
      <dgm:prSet/>
      <dgm:spPr/>
      <dgm:t>
        <a:bodyPr/>
        <a:lstStyle/>
        <a:p>
          <a:pPr rtl="0"/>
          <a:r>
            <a:rPr lang="en-US" b="1" i="0" baseline="0" dirty="0" err="1" smtClean="0"/>
            <a:t>mémorisation</a:t>
          </a:r>
          <a:r>
            <a:rPr lang="en-US" b="1" i="0" baseline="0" dirty="0" smtClean="0"/>
            <a:t> de la campagne</a:t>
          </a:r>
          <a:endParaRPr lang="fr-FR" b="0" i="0" baseline="0" dirty="0"/>
        </a:p>
      </dgm:t>
    </dgm:pt>
    <dgm:pt modelId="{C492928A-C60D-4597-AE21-0CD03EFB1E83}" type="parTrans" cxnId="{65CFEEC6-1574-42F3-99A3-EE1223C82612}">
      <dgm:prSet/>
      <dgm:spPr/>
      <dgm:t>
        <a:bodyPr/>
        <a:lstStyle/>
        <a:p>
          <a:endParaRPr lang="fr-FR"/>
        </a:p>
      </dgm:t>
    </dgm:pt>
    <dgm:pt modelId="{C16C47AF-FDA9-4996-AB1B-C466EA49CA9A}" type="sibTrans" cxnId="{65CFEEC6-1574-42F3-99A3-EE1223C82612}">
      <dgm:prSet/>
      <dgm:spPr/>
      <dgm:t>
        <a:bodyPr/>
        <a:lstStyle/>
        <a:p>
          <a:endParaRPr lang="fr-FR"/>
        </a:p>
      </dgm:t>
    </dgm:pt>
    <dgm:pt modelId="{E6D741D5-4695-4607-8C7E-206D486D0F02}">
      <dgm:prSet/>
      <dgm:spPr/>
      <dgm:t>
        <a:bodyPr/>
        <a:lstStyle/>
        <a:p>
          <a:pPr rtl="0"/>
          <a:r>
            <a:rPr lang="en-US" b="1" i="0" baseline="0" dirty="0" smtClean="0"/>
            <a:t> </a:t>
          </a:r>
          <a:r>
            <a:rPr lang="en-US" b="1" i="0" baseline="0" dirty="0" err="1" smtClean="0"/>
            <a:t>compréhension</a:t>
          </a:r>
          <a:r>
            <a:rPr lang="en-US" b="1" i="0" baseline="0" dirty="0" smtClean="0"/>
            <a:t> des messages</a:t>
          </a:r>
          <a:endParaRPr lang="fr-FR" b="0" i="0" baseline="0" dirty="0"/>
        </a:p>
      </dgm:t>
    </dgm:pt>
    <dgm:pt modelId="{5324E116-8958-4608-9518-2A37AC216CF2}" type="parTrans" cxnId="{3BC287BE-CD6A-4749-B8A3-244FCF525DF4}">
      <dgm:prSet/>
      <dgm:spPr/>
      <dgm:t>
        <a:bodyPr/>
        <a:lstStyle/>
        <a:p>
          <a:endParaRPr lang="fr-FR"/>
        </a:p>
      </dgm:t>
    </dgm:pt>
    <dgm:pt modelId="{AF6D3408-64A3-41CB-A230-2BF23A599F19}" type="sibTrans" cxnId="{3BC287BE-CD6A-4749-B8A3-244FCF525DF4}">
      <dgm:prSet/>
      <dgm:spPr/>
      <dgm:t>
        <a:bodyPr/>
        <a:lstStyle/>
        <a:p>
          <a:endParaRPr lang="fr-FR"/>
        </a:p>
      </dgm:t>
    </dgm:pt>
    <dgm:pt modelId="{D75B6DC4-0719-4195-8CB4-4972DEDDFD7E}">
      <dgm:prSet/>
      <dgm:spPr/>
      <dgm:t>
        <a:bodyPr/>
        <a:lstStyle/>
        <a:p>
          <a:pPr rtl="0"/>
          <a:r>
            <a:rPr lang="en-US" b="1" i="0" baseline="0" dirty="0" err="1" smtClean="0"/>
            <a:t>Agrément</a:t>
          </a:r>
          <a:r>
            <a:rPr lang="en-US" b="1" i="0" baseline="0" dirty="0" smtClean="0"/>
            <a:t> </a:t>
          </a:r>
          <a:r>
            <a:rPr lang="en-US" b="1" i="0" baseline="0" dirty="0" err="1" smtClean="0"/>
            <a:t>d’incitation</a:t>
          </a:r>
          <a:r>
            <a:rPr lang="en-US" b="1" i="0" baseline="0" dirty="0" smtClean="0"/>
            <a:t> à </a:t>
          </a:r>
          <a:r>
            <a:rPr lang="en-US" b="1" i="0" baseline="0" dirty="0" err="1" smtClean="0"/>
            <a:t>l’achat</a:t>
          </a:r>
          <a:r>
            <a:rPr lang="en-US" b="1" i="0" baseline="0" dirty="0" smtClean="0"/>
            <a:t>…</a:t>
          </a:r>
          <a:endParaRPr lang="fr-FR" b="0" i="0" baseline="0" dirty="0"/>
        </a:p>
      </dgm:t>
    </dgm:pt>
    <dgm:pt modelId="{DC745C6D-7CB7-4E43-8F25-FCAE46412495}" type="parTrans" cxnId="{C261C583-868E-4405-B464-A0C8DCD1DC64}">
      <dgm:prSet/>
      <dgm:spPr/>
      <dgm:t>
        <a:bodyPr/>
        <a:lstStyle/>
        <a:p>
          <a:endParaRPr lang="fr-FR"/>
        </a:p>
      </dgm:t>
    </dgm:pt>
    <dgm:pt modelId="{F5BC8432-CD18-4E62-93A3-298BF5445920}" type="sibTrans" cxnId="{C261C583-868E-4405-B464-A0C8DCD1DC64}">
      <dgm:prSet/>
      <dgm:spPr/>
      <dgm:t>
        <a:bodyPr/>
        <a:lstStyle/>
        <a:p>
          <a:endParaRPr lang="fr-FR"/>
        </a:p>
      </dgm:t>
    </dgm:pt>
    <dgm:pt modelId="{E92D9F37-1D2F-44C5-B7F8-58972AC843AF}">
      <dgm:prSet/>
      <dgm:spPr/>
      <dgm:t>
        <a:bodyPr/>
        <a:lstStyle/>
        <a:p>
          <a:pPr rtl="0"/>
          <a:r>
            <a:rPr lang="fr-FR" b="0" i="0" baseline="0" dirty="0" smtClean="0"/>
            <a:t>Pour une opération de promotion grand public</a:t>
          </a:r>
          <a:endParaRPr lang="fr-FR" b="0" i="0" baseline="0" dirty="0"/>
        </a:p>
      </dgm:t>
    </dgm:pt>
    <dgm:pt modelId="{1A2EDDBB-B90A-4191-8BA6-9F274109DC7E}" type="parTrans" cxnId="{3661ADA6-0619-48D8-8F4E-1C72760CA5B1}">
      <dgm:prSet/>
      <dgm:spPr/>
      <dgm:t>
        <a:bodyPr/>
        <a:lstStyle/>
        <a:p>
          <a:endParaRPr lang="fr-FR"/>
        </a:p>
      </dgm:t>
    </dgm:pt>
    <dgm:pt modelId="{4C86860E-D9EC-4649-946A-EF003BE89FDC}" type="sibTrans" cxnId="{3661ADA6-0619-48D8-8F4E-1C72760CA5B1}">
      <dgm:prSet/>
      <dgm:spPr/>
      <dgm:t>
        <a:bodyPr/>
        <a:lstStyle/>
        <a:p>
          <a:endParaRPr lang="fr-FR"/>
        </a:p>
      </dgm:t>
    </dgm:pt>
    <dgm:pt modelId="{15EE98D2-BD1C-491B-83F3-61F0E90E5E5B}">
      <dgm:prSet/>
      <dgm:spPr/>
      <dgm:t>
        <a:bodyPr/>
        <a:lstStyle/>
        <a:p>
          <a:pPr rtl="0"/>
          <a:r>
            <a:rPr lang="en-US" b="1" i="0" baseline="0" dirty="0" smtClean="0"/>
            <a:t>le </a:t>
          </a:r>
          <a:r>
            <a:rPr lang="en-US" b="1" i="0" baseline="0" dirty="0" err="1" smtClean="0"/>
            <a:t>taux</a:t>
          </a:r>
          <a:r>
            <a:rPr lang="en-US" b="1" i="0" baseline="0" dirty="0" smtClean="0"/>
            <a:t> de </a:t>
          </a:r>
          <a:r>
            <a:rPr lang="en-US" b="1" i="0" baseline="0" dirty="0" err="1" smtClean="0"/>
            <a:t>remontés</a:t>
          </a:r>
          <a:endParaRPr lang="fr-FR" b="0" i="0" baseline="0" dirty="0"/>
        </a:p>
      </dgm:t>
    </dgm:pt>
    <dgm:pt modelId="{3946FC2D-B81B-45D3-8F11-0202E245B748}" type="parTrans" cxnId="{8DDE27D4-D1A0-4161-AF3C-AA41E1166B1A}">
      <dgm:prSet/>
      <dgm:spPr/>
      <dgm:t>
        <a:bodyPr/>
        <a:lstStyle/>
        <a:p>
          <a:endParaRPr lang="fr-FR"/>
        </a:p>
      </dgm:t>
    </dgm:pt>
    <dgm:pt modelId="{12F15918-3384-45C7-BF3F-FFFBBBC2EF2A}" type="sibTrans" cxnId="{8DDE27D4-D1A0-4161-AF3C-AA41E1166B1A}">
      <dgm:prSet/>
      <dgm:spPr/>
      <dgm:t>
        <a:bodyPr/>
        <a:lstStyle/>
        <a:p>
          <a:endParaRPr lang="fr-FR"/>
        </a:p>
      </dgm:t>
    </dgm:pt>
    <dgm:pt modelId="{22B4FFE4-2DED-4870-B1EE-612B4895F009}">
      <dgm:prSet/>
      <dgm:spPr/>
      <dgm:t>
        <a:bodyPr/>
        <a:lstStyle/>
        <a:p>
          <a:pPr rtl="0"/>
          <a:r>
            <a:rPr lang="en-US" b="1" i="0" baseline="0" dirty="0" smtClean="0"/>
            <a:t>les gains de nouveaux clients</a:t>
          </a:r>
          <a:endParaRPr lang="fr-FR" b="0" i="0" baseline="0" dirty="0"/>
        </a:p>
      </dgm:t>
    </dgm:pt>
    <dgm:pt modelId="{00D7A5E0-94DB-4B3B-8AB6-AFBE691A8C55}" type="parTrans" cxnId="{3530B5FB-B75B-4012-84C3-D0EBB7D480F9}">
      <dgm:prSet/>
      <dgm:spPr/>
      <dgm:t>
        <a:bodyPr/>
        <a:lstStyle/>
        <a:p>
          <a:endParaRPr lang="fr-FR"/>
        </a:p>
      </dgm:t>
    </dgm:pt>
    <dgm:pt modelId="{6785B029-0258-4EA0-8DF2-7B5A4249E30D}" type="sibTrans" cxnId="{3530B5FB-B75B-4012-84C3-D0EBB7D480F9}">
      <dgm:prSet/>
      <dgm:spPr/>
      <dgm:t>
        <a:bodyPr/>
        <a:lstStyle/>
        <a:p>
          <a:endParaRPr lang="fr-FR"/>
        </a:p>
      </dgm:t>
    </dgm:pt>
    <dgm:pt modelId="{DEE2011B-4CF9-4F5C-8D2D-596238CA7548}">
      <dgm:prSet/>
      <dgm:spPr/>
      <dgm:t>
        <a:bodyPr/>
        <a:lstStyle/>
        <a:p>
          <a:pPr rtl="0"/>
          <a:r>
            <a:rPr lang="fr-FR" b="1" i="0" baseline="0" dirty="0" smtClean="0"/>
            <a:t>l’évolution des quantités achetées par client…</a:t>
          </a:r>
          <a:endParaRPr lang="fr-FR" b="0" i="0" baseline="0" dirty="0"/>
        </a:p>
      </dgm:t>
    </dgm:pt>
    <dgm:pt modelId="{60A965C1-1FB0-48E4-B148-7AF1AB200091}" type="parTrans" cxnId="{68526ADE-AEF0-4D4E-AD13-CB25A53C41FC}">
      <dgm:prSet/>
      <dgm:spPr/>
      <dgm:t>
        <a:bodyPr/>
        <a:lstStyle/>
        <a:p>
          <a:endParaRPr lang="fr-FR"/>
        </a:p>
      </dgm:t>
    </dgm:pt>
    <dgm:pt modelId="{4F4AFCBB-B816-430F-ADFB-6FC615B2E628}" type="sibTrans" cxnId="{68526ADE-AEF0-4D4E-AD13-CB25A53C41FC}">
      <dgm:prSet/>
      <dgm:spPr/>
      <dgm:t>
        <a:bodyPr/>
        <a:lstStyle/>
        <a:p>
          <a:endParaRPr lang="fr-FR"/>
        </a:p>
      </dgm:t>
    </dgm:pt>
    <dgm:pt modelId="{93C6E43F-E61A-4E4B-A563-2649CFB9855E}">
      <dgm:prSet/>
      <dgm:spPr/>
      <dgm:t>
        <a:bodyPr/>
        <a:lstStyle/>
        <a:p>
          <a:pPr rtl="0"/>
          <a:r>
            <a:rPr lang="fr-FR" b="0" i="0" baseline="0" dirty="0" smtClean="0"/>
            <a:t>Pour une opération de promotion distributeurs</a:t>
          </a:r>
          <a:endParaRPr lang="fr-FR" b="0" i="0" baseline="0" dirty="0"/>
        </a:p>
      </dgm:t>
    </dgm:pt>
    <dgm:pt modelId="{36BA3C09-2841-4AFC-ACCF-E64074C6E504}" type="parTrans" cxnId="{95AC580A-1A59-4968-8198-55242643D8BD}">
      <dgm:prSet/>
      <dgm:spPr/>
      <dgm:t>
        <a:bodyPr/>
        <a:lstStyle/>
        <a:p>
          <a:endParaRPr lang="fr-FR"/>
        </a:p>
      </dgm:t>
    </dgm:pt>
    <dgm:pt modelId="{C84D1102-A0F4-487C-96E7-0B7F3A0AFCD9}" type="sibTrans" cxnId="{95AC580A-1A59-4968-8198-55242643D8BD}">
      <dgm:prSet/>
      <dgm:spPr/>
      <dgm:t>
        <a:bodyPr/>
        <a:lstStyle/>
        <a:p>
          <a:endParaRPr lang="fr-FR"/>
        </a:p>
      </dgm:t>
    </dgm:pt>
    <dgm:pt modelId="{1FC2548E-9767-4E2B-9CCC-BD4857839F68}">
      <dgm:prSet/>
      <dgm:spPr/>
      <dgm:t>
        <a:bodyPr/>
        <a:lstStyle/>
        <a:p>
          <a:pPr rtl="0"/>
          <a:r>
            <a:rPr lang="fr-FR" b="1" i="0" baseline="0" dirty="0" smtClean="0"/>
            <a:t>l’évolution du linéaire alloué à la marque</a:t>
          </a:r>
          <a:endParaRPr lang="fr-FR" b="0" i="0" baseline="0" dirty="0"/>
        </a:p>
      </dgm:t>
    </dgm:pt>
    <dgm:pt modelId="{232544B4-61E2-4DB9-8CE8-2FA38E4B5372}" type="parTrans" cxnId="{7F51EBDB-2677-4D21-AE0F-B0071499CEB5}">
      <dgm:prSet/>
      <dgm:spPr/>
      <dgm:t>
        <a:bodyPr/>
        <a:lstStyle/>
        <a:p>
          <a:endParaRPr lang="fr-FR"/>
        </a:p>
      </dgm:t>
    </dgm:pt>
    <dgm:pt modelId="{B038569A-8C0E-4FA2-95DB-D22DEEBEE979}" type="sibTrans" cxnId="{7F51EBDB-2677-4D21-AE0F-B0071499CEB5}">
      <dgm:prSet/>
      <dgm:spPr/>
      <dgm:t>
        <a:bodyPr/>
        <a:lstStyle/>
        <a:p>
          <a:endParaRPr lang="fr-FR"/>
        </a:p>
      </dgm:t>
    </dgm:pt>
    <dgm:pt modelId="{96460F43-5AA9-4B14-8BD7-D8544A9B2268}">
      <dgm:prSet/>
      <dgm:spPr/>
      <dgm:t>
        <a:bodyPr/>
        <a:lstStyle/>
        <a:p>
          <a:pPr rtl="0"/>
          <a:r>
            <a:rPr lang="fr-FR" b="1" i="0" baseline="0" dirty="0" smtClean="0"/>
            <a:t>le nombre de têtes de gondole obtenues</a:t>
          </a:r>
          <a:endParaRPr lang="fr-FR" b="0" i="0" baseline="0" dirty="0"/>
        </a:p>
      </dgm:t>
    </dgm:pt>
    <dgm:pt modelId="{80EFDCAB-0BC6-47A9-B180-2B2EDD921DE5}" type="parTrans" cxnId="{AC84C9DD-9B38-477F-89F1-DF0884420F47}">
      <dgm:prSet/>
      <dgm:spPr/>
      <dgm:t>
        <a:bodyPr/>
        <a:lstStyle/>
        <a:p>
          <a:endParaRPr lang="fr-FR"/>
        </a:p>
      </dgm:t>
    </dgm:pt>
    <dgm:pt modelId="{111554E7-9B8E-4029-9332-94278A7BC834}" type="sibTrans" cxnId="{AC84C9DD-9B38-477F-89F1-DF0884420F47}">
      <dgm:prSet/>
      <dgm:spPr/>
      <dgm:t>
        <a:bodyPr/>
        <a:lstStyle/>
        <a:p>
          <a:endParaRPr lang="fr-FR"/>
        </a:p>
      </dgm:t>
    </dgm:pt>
    <dgm:pt modelId="{04D07782-34C3-4C59-B79F-AACA8857DAD5}">
      <dgm:prSet/>
      <dgm:spPr/>
      <dgm:t>
        <a:bodyPr/>
        <a:lstStyle/>
        <a:p>
          <a:pPr rtl="0"/>
          <a:r>
            <a:rPr lang="fr-FR" b="1" i="0" baseline="0" dirty="0" smtClean="0"/>
            <a:t>l’évolution des rotations dans les points de vente…</a:t>
          </a:r>
          <a:endParaRPr lang="fr-FR" b="0" i="0" baseline="0" dirty="0"/>
        </a:p>
      </dgm:t>
    </dgm:pt>
    <dgm:pt modelId="{BE16FCD2-5C99-4D0D-83EF-DB3C6877B692}" type="parTrans" cxnId="{728A85FA-E538-402A-89DA-116EB1E3B94A}">
      <dgm:prSet/>
      <dgm:spPr/>
      <dgm:t>
        <a:bodyPr/>
        <a:lstStyle/>
        <a:p>
          <a:endParaRPr lang="fr-FR"/>
        </a:p>
      </dgm:t>
    </dgm:pt>
    <dgm:pt modelId="{68204ECB-431D-4766-A0B5-E07DA6C87F64}" type="sibTrans" cxnId="{728A85FA-E538-402A-89DA-116EB1E3B94A}">
      <dgm:prSet/>
      <dgm:spPr/>
      <dgm:t>
        <a:bodyPr/>
        <a:lstStyle/>
        <a:p>
          <a:endParaRPr lang="fr-FR"/>
        </a:p>
      </dgm:t>
    </dgm:pt>
    <dgm:pt modelId="{79037627-26C7-485F-B313-91920EBCA7BC}" type="pres">
      <dgm:prSet presAssocID="{CF47A918-1D40-486E-8D24-64E91C7C20A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71AEA8D-AD91-4B31-804B-90F63AFCC96D}" type="pres">
      <dgm:prSet presAssocID="{928FB15B-9A74-43FD-A56D-94455F141398}" presName="root" presStyleCnt="0"/>
      <dgm:spPr/>
    </dgm:pt>
    <dgm:pt modelId="{DAF8E6C3-76F7-41CA-A188-AC9687F4F203}" type="pres">
      <dgm:prSet presAssocID="{928FB15B-9A74-43FD-A56D-94455F141398}" presName="rootComposite" presStyleCnt="0"/>
      <dgm:spPr/>
    </dgm:pt>
    <dgm:pt modelId="{EC6132F4-C0C2-4CA5-8BC2-957CE49B4AC1}" type="pres">
      <dgm:prSet presAssocID="{928FB15B-9A74-43FD-A56D-94455F141398}" presName="rootText" presStyleLbl="node1" presStyleIdx="0" presStyleCnt="3"/>
      <dgm:spPr/>
      <dgm:t>
        <a:bodyPr/>
        <a:lstStyle/>
        <a:p>
          <a:endParaRPr lang="fr-FR"/>
        </a:p>
      </dgm:t>
    </dgm:pt>
    <dgm:pt modelId="{9DE9EDDF-0F41-449E-98C9-0FB22CEF1D85}" type="pres">
      <dgm:prSet presAssocID="{928FB15B-9A74-43FD-A56D-94455F141398}" presName="rootConnector" presStyleLbl="node1" presStyleIdx="0" presStyleCnt="3"/>
      <dgm:spPr/>
      <dgm:t>
        <a:bodyPr/>
        <a:lstStyle/>
        <a:p>
          <a:endParaRPr lang="fr-FR"/>
        </a:p>
      </dgm:t>
    </dgm:pt>
    <dgm:pt modelId="{F9492A3F-DFA9-45E0-AC53-B9CB091A2555}" type="pres">
      <dgm:prSet presAssocID="{928FB15B-9A74-43FD-A56D-94455F141398}" presName="childShape" presStyleCnt="0"/>
      <dgm:spPr/>
    </dgm:pt>
    <dgm:pt modelId="{8764836A-B64F-4361-AA84-3C483991E485}" type="pres">
      <dgm:prSet presAssocID="{C492928A-C60D-4597-AE21-0CD03EFB1E83}" presName="Name13" presStyleLbl="parChTrans1D2" presStyleIdx="0" presStyleCnt="9"/>
      <dgm:spPr/>
      <dgm:t>
        <a:bodyPr/>
        <a:lstStyle/>
        <a:p>
          <a:endParaRPr lang="fr-FR"/>
        </a:p>
      </dgm:t>
    </dgm:pt>
    <dgm:pt modelId="{DC55715F-98AB-4E17-B849-63687449B5F2}" type="pres">
      <dgm:prSet presAssocID="{6E643E8C-DBBE-498A-8D35-FC7C584DC080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C4A56B2-AD95-4E0B-A8B1-6F7D1FF2659D}" type="pres">
      <dgm:prSet presAssocID="{5324E116-8958-4608-9518-2A37AC216CF2}" presName="Name13" presStyleLbl="parChTrans1D2" presStyleIdx="1" presStyleCnt="9"/>
      <dgm:spPr/>
      <dgm:t>
        <a:bodyPr/>
        <a:lstStyle/>
        <a:p>
          <a:endParaRPr lang="fr-FR"/>
        </a:p>
      </dgm:t>
    </dgm:pt>
    <dgm:pt modelId="{C1482B0B-A5CE-4D92-A0D7-B2E7EF1E3A43}" type="pres">
      <dgm:prSet presAssocID="{E6D741D5-4695-4607-8C7E-206D486D0F02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E0BDAB-BC55-4011-918D-51F251AD5942}" type="pres">
      <dgm:prSet presAssocID="{DC745C6D-7CB7-4E43-8F25-FCAE46412495}" presName="Name13" presStyleLbl="parChTrans1D2" presStyleIdx="2" presStyleCnt="9"/>
      <dgm:spPr/>
      <dgm:t>
        <a:bodyPr/>
        <a:lstStyle/>
        <a:p>
          <a:endParaRPr lang="fr-FR"/>
        </a:p>
      </dgm:t>
    </dgm:pt>
    <dgm:pt modelId="{0FD46846-970E-4C65-B99D-6C883760AEF2}" type="pres">
      <dgm:prSet presAssocID="{D75B6DC4-0719-4195-8CB4-4972DEDDFD7E}" presName="childText" presStyleLbl="bgAcc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A73434-7642-4C82-9709-AFA00B591864}" type="pres">
      <dgm:prSet presAssocID="{E92D9F37-1D2F-44C5-B7F8-58972AC843AF}" presName="root" presStyleCnt="0"/>
      <dgm:spPr/>
    </dgm:pt>
    <dgm:pt modelId="{480C95DA-833F-497A-A2F6-737481ABD0F6}" type="pres">
      <dgm:prSet presAssocID="{E92D9F37-1D2F-44C5-B7F8-58972AC843AF}" presName="rootComposite" presStyleCnt="0"/>
      <dgm:spPr/>
    </dgm:pt>
    <dgm:pt modelId="{E9092B9A-35E9-4FB0-931A-1809BB701456}" type="pres">
      <dgm:prSet presAssocID="{E92D9F37-1D2F-44C5-B7F8-58972AC843AF}" presName="rootText" presStyleLbl="node1" presStyleIdx="1" presStyleCnt="3"/>
      <dgm:spPr/>
      <dgm:t>
        <a:bodyPr/>
        <a:lstStyle/>
        <a:p>
          <a:endParaRPr lang="fr-FR"/>
        </a:p>
      </dgm:t>
    </dgm:pt>
    <dgm:pt modelId="{C0C53EC8-C94B-4C78-BCD4-6F27268403BB}" type="pres">
      <dgm:prSet presAssocID="{E92D9F37-1D2F-44C5-B7F8-58972AC843AF}" presName="rootConnector" presStyleLbl="node1" presStyleIdx="1" presStyleCnt="3"/>
      <dgm:spPr/>
      <dgm:t>
        <a:bodyPr/>
        <a:lstStyle/>
        <a:p>
          <a:endParaRPr lang="fr-FR"/>
        </a:p>
      </dgm:t>
    </dgm:pt>
    <dgm:pt modelId="{9F762625-F706-41F7-929B-C757F94D6F4E}" type="pres">
      <dgm:prSet presAssocID="{E92D9F37-1D2F-44C5-B7F8-58972AC843AF}" presName="childShape" presStyleCnt="0"/>
      <dgm:spPr/>
    </dgm:pt>
    <dgm:pt modelId="{28B24132-1D82-44E8-A442-BD31DC8ACB13}" type="pres">
      <dgm:prSet presAssocID="{3946FC2D-B81B-45D3-8F11-0202E245B748}" presName="Name13" presStyleLbl="parChTrans1D2" presStyleIdx="3" presStyleCnt="9"/>
      <dgm:spPr/>
      <dgm:t>
        <a:bodyPr/>
        <a:lstStyle/>
        <a:p>
          <a:endParaRPr lang="fr-FR"/>
        </a:p>
      </dgm:t>
    </dgm:pt>
    <dgm:pt modelId="{CEAF281D-ED7A-499F-A5F2-2137406292D2}" type="pres">
      <dgm:prSet presAssocID="{15EE98D2-BD1C-491B-83F3-61F0E90E5E5B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5C0594-A75B-4790-BB3A-85223DB62A2E}" type="pres">
      <dgm:prSet presAssocID="{00D7A5E0-94DB-4B3B-8AB6-AFBE691A8C55}" presName="Name13" presStyleLbl="parChTrans1D2" presStyleIdx="4" presStyleCnt="9"/>
      <dgm:spPr/>
      <dgm:t>
        <a:bodyPr/>
        <a:lstStyle/>
        <a:p>
          <a:endParaRPr lang="fr-FR"/>
        </a:p>
      </dgm:t>
    </dgm:pt>
    <dgm:pt modelId="{26D1726C-2DF3-4B6A-802E-5DF87BC298E1}" type="pres">
      <dgm:prSet presAssocID="{22B4FFE4-2DED-4870-B1EE-612B4895F009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C89078-2E33-48EA-AD54-07CA1AEE9173}" type="pres">
      <dgm:prSet presAssocID="{60A965C1-1FB0-48E4-B148-7AF1AB200091}" presName="Name13" presStyleLbl="parChTrans1D2" presStyleIdx="5" presStyleCnt="9"/>
      <dgm:spPr/>
      <dgm:t>
        <a:bodyPr/>
        <a:lstStyle/>
        <a:p>
          <a:endParaRPr lang="fr-FR"/>
        </a:p>
      </dgm:t>
    </dgm:pt>
    <dgm:pt modelId="{908EF99C-C6F1-4B97-8A1C-1CA1D7090503}" type="pres">
      <dgm:prSet presAssocID="{DEE2011B-4CF9-4F5C-8D2D-596238CA7548}" presName="childText" presStyleLbl="bgAcc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955FFD6-2F65-4ABA-84E2-A88A7E2E8808}" type="pres">
      <dgm:prSet presAssocID="{93C6E43F-E61A-4E4B-A563-2649CFB9855E}" presName="root" presStyleCnt="0"/>
      <dgm:spPr/>
    </dgm:pt>
    <dgm:pt modelId="{442E9C47-E0BF-41EA-80B8-D280FDCE83A9}" type="pres">
      <dgm:prSet presAssocID="{93C6E43F-E61A-4E4B-A563-2649CFB9855E}" presName="rootComposite" presStyleCnt="0"/>
      <dgm:spPr/>
    </dgm:pt>
    <dgm:pt modelId="{8D82887B-2B83-47F4-AF94-806D716B2743}" type="pres">
      <dgm:prSet presAssocID="{93C6E43F-E61A-4E4B-A563-2649CFB9855E}" presName="rootText" presStyleLbl="node1" presStyleIdx="2" presStyleCnt="3"/>
      <dgm:spPr/>
      <dgm:t>
        <a:bodyPr/>
        <a:lstStyle/>
        <a:p>
          <a:endParaRPr lang="fr-FR"/>
        </a:p>
      </dgm:t>
    </dgm:pt>
    <dgm:pt modelId="{D3BAEF06-01FA-402D-B7EF-4384EBC9DA56}" type="pres">
      <dgm:prSet presAssocID="{93C6E43F-E61A-4E4B-A563-2649CFB9855E}" presName="rootConnector" presStyleLbl="node1" presStyleIdx="2" presStyleCnt="3"/>
      <dgm:spPr/>
      <dgm:t>
        <a:bodyPr/>
        <a:lstStyle/>
        <a:p>
          <a:endParaRPr lang="fr-FR"/>
        </a:p>
      </dgm:t>
    </dgm:pt>
    <dgm:pt modelId="{72BB9F96-2548-4E72-94AE-7AEEBFEFA5D5}" type="pres">
      <dgm:prSet presAssocID="{93C6E43F-E61A-4E4B-A563-2649CFB9855E}" presName="childShape" presStyleCnt="0"/>
      <dgm:spPr/>
    </dgm:pt>
    <dgm:pt modelId="{790E01ED-C782-4EAC-B14C-415773350A03}" type="pres">
      <dgm:prSet presAssocID="{232544B4-61E2-4DB9-8CE8-2FA38E4B5372}" presName="Name13" presStyleLbl="parChTrans1D2" presStyleIdx="6" presStyleCnt="9"/>
      <dgm:spPr/>
      <dgm:t>
        <a:bodyPr/>
        <a:lstStyle/>
        <a:p>
          <a:endParaRPr lang="fr-FR"/>
        </a:p>
      </dgm:t>
    </dgm:pt>
    <dgm:pt modelId="{0FDBBAC9-5693-45D8-A2D3-AA26AE2D4D4E}" type="pres">
      <dgm:prSet presAssocID="{1FC2548E-9767-4E2B-9CCC-BD4857839F68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2E25DD4-584F-4EFF-AFA4-BEC22C7D13F1}" type="pres">
      <dgm:prSet presAssocID="{80EFDCAB-0BC6-47A9-B180-2B2EDD921DE5}" presName="Name13" presStyleLbl="parChTrans1D2" presStyleIdx="7" presStyleCnt="9"/>
      <dgm:spPr/>
      <dgm:t>
        <a:bodyPr/>
        <a:lstStyle/>
        <a:p>
          <a:endParaRPr lang="fr-FR"/>
        </a:p>
      </dgm:t>
    </dgm:pt>
    <dgm:pt modelId="{4465B34F-ED2A-41F7-89A6-BAEC7B170693}" type="pres">
      <dgm:prSet presAssocID="{96460F43-5AA9-4B14-8BD7-D8544A9B2268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77A799-FB2A-4323-80D2-F193D138E189}" type="pres">
      <dgm:prSet presAssocID="{BE16FCD2-5C99-4D0D-83EF-DB3C6877B692}" presName="Name13" presStyleLbl="parChTrans1D2" presStyleIdx="8" presStyleCnt="9"/>
      <dgm:spPr/>
      <dgm:t>
        <a:bodyPr/>
        <a:lstStyle/>
        <a:p>
          <a:endParaRPr lang="fr-FR"/>
        </a:p>
      </dgm:t>
    </dgm:pt>
    <dgm:pt modelId="{AF30ACFD-1913-4593-8DCD-D9B13A1E285D}" type="pres">
      <dgm:prSet presAssocID="{04D07782-34C3-4C59-B79F-AACA8857DAD5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474A085-CADF-43D9-A39F-2F7506B8BB42}" type="presOf" srcId="{DEE2011B-4CF9-4F5C-8D2D-596238CA7548}" destId="{908EF99C-C6F1-4B97-8A1C-1CA1D7090503}" srcOrd="0" destOrd="0" presId="urn:microsoft.com/office/officeart/2005/8/layout/hierarchy3"/>
    <dgm:cxn modelId="{B707D517-1340-45B1-83FE-FC795708300B}" type="presOf" srcId="{E92D9F37-1D2F-44C5-B7F8-58972AC843AF}" destId="{C0C53EC8-C94B-4C78-BCD4-6F27268403BB}" srcOrd="1" destOrd="0" presId="urn:microsoft.com/office/officeart/2005/8/layout/hierarchy3"/>
    <dgm:cxn modelId="{234BBEEC-A2A4-4EC3-B3E4-063F0DC0B769}" type="presOf" srcId="{E92D9F37-1D2F-44C5-B7F8-58972AC843AF}" destId="{E9092B9A-35E9-4FB0-931A-1809BB701456}" srcOrd="0" destOrd="0" presId="urn:microsoft.com/office/officeart/2005/8/layout/hierarchy3"/>
    <dgm:cxn modelId="{FB4E9435-24D6-4BCA-A41B-58E4E164E38B}" type="presOf" srcId="{80EFDCAB-0BC6-47A9-B180-2B2EDD921DE5}" destId="{D2E25DD4-584F-4EFF-AFA4-BEC22C7D13F1}" srcOrd="0" destOrd="0" presId="urn:microsoft.com/office/officeart/2005/8/layout/hierarchy3"/>
    <dgm:cxn modelId="{690C74A9-F9AC-4CFD-AA60-5EA124FD47AA}" srcId="{CF47A918-1D40-486E-8D24-64E91C7C20A5}" destId="{928FB15B-9A74-43FD-A56D-94455F141398}" srcOrd="0" destOrd="0" parTransId="{A702C515-60E6-4263-B345-BE0004FF7DD4}" sibTransId="{D85F5C1B-BABE-49D0-A641-CA4C529ED191}"/>
    <dgm:cxn modelId="{FD3F3C8D-10E3-471B-B2CD-A52FBCC58472}" type="presOf" srcId="{D75B6DC4-0719-4195-8CB4-4972DEDDFD7E}" destId="{0FD46846-970E-4C65-B99D-6C883760AEF2}" srcOrd="0" destOrd="0" presId="urn:microsoft.com/office/officeart/2005/8/layout/hierarchy3"/>
    <dgm:cxn modelId="{3661ADA6-0619-48D8-8F4E-1C72760CA5B1}" srcId="{CF47A918-1D40-486E-8D24-64E91C7C20A5}" destId="{E92D9F37-1D2F-44C5-B7F8-58972AC843AF}" srcOrd="1" destOrd="0" parTransId="{1A2EDDBB-B90A-4191-8BA6-9F274109DC7E}" sibTransId="{4C86860E-D9EC-4649-946A-EF003BE89FDC}"/>
    <dgm:cxn modelId="{9EDBA99E-4987-43BA-899F-D3A92BF1BC04}" type="presOf" srcId="{15EE98D2-BD1C-491B-83F3-61F0E90E5E5B}" destId="{CEAF281D-ED7A-499F-A5F2-2137406292D2}" srcOrd="0" destOrd="0" presId="urn:microsoft.com/office/officeart/2005/8/layout/hierarchy3"/>
    <dgm:cxn modelId="{2BF45441-5507-438B-8C36-C83F82CC3564}" type="presOf" srcId="{93C6E43F-E61A-4E4B-A563-2649CFB9855E}" destId="{8D82887B-2B83-47F4-AF94-806D716B2743}" srcOrd="0" destOrd="0" presId="urn:microsoft.com/office/officeart/2005/8/layout/hierarchy3"/>
    <dgm:cxn modelId="{8A2BD380-1922-4BA2-870B-7126C4F67799}" type="presOf" srcId="{CF47A918-1D40-486E-8D24-64E91C7C20A5}" destId="{79037627-26C7-485F-B313-91920EBCA7BC}" srcOrd="0" destOrd="0" presId="urn:microsoft.com/office/officeart/2005/8/layout/hierarchy3"/>
    <dgm:cxn modelId="{BDD1F723-E38A-451D-81BB-26555289A8DC}" type="presOf" srcId="{93C6E43F-E61A-4E4B-A563-2649CFB9855E}" destId="{D3BAEF06-01FA-402D-B7EF-4384EBC9DA56}" srcOrd="1" destOrd="0" presId="urn:microsoft.com/office/officeart/2005/8/layout/hierarchy3"/>
    <dgm:cxn modelId="{1DDAFC43-D456-469D-8821-237D7BAF3EF2}" type="presOf" srcId="{6E643E8C-DBBE-498A-8D35-FC7C584DC080}" destId="{DC55715F-98AB-4E17-B849-63687449B5F2}" srcOrd="0" destOrd="0" presId="urn:microsoft.com/office/officeart/2005/8/layout/hierarchy3"/>
    <dgm:cxn modelId="{44F2F8A4-6A97-4408-A9B7-FEEDF72464F7}" type="presOf" srcId="{22B4FFE4-2DED-4870-B1EE-612B4895F009}" destId="{26D1726C-2DF3-4B6A-802E-5DF87BC298E1}" srcOrd="0" destOrd="0" presId="urn:microsoft.com/office/officeart/2005/8/layout/hierarchy3"/>
    <dgm:cxn modelId="{8DDE27D4-D1A0-4161-AF3C-AA41E1166B1A}" srcId="{E92D9F37-1D2F-44C5-B7F8-58972AC843AF}" destId="{15EE98D2-BD1C-491B-83F3-61F0E90E5E5B}" srcOrd="0" destOrd="0" parTransId="{3946FC2D-B81B-45D3-8F11-0202E245B748}" sibTransId="{12F15918-3384-45C7-BF3F-FFFBBBC2EF2A}"/>
    <dgm:cxn modelId="{728A85FA-E538-402A-89DA-116EB1E3B94A}" srcId="{93C6E43F-E61A-4E4B-A563-2649CFB9855E}" destId="{04D07782-34C3-4C59-B79F-AACA8857DAD5}" srcOrd="2" destOrd="0" parTransId="{BE16FCD2-5C99-4D0D-83EF-DB3C6877B692}" sibTransId="{68204ECB-431D-4766-A0B5-E07DA6C87F64}"/>
    <dgm:cxn modelId="{68526ADE-AEF0-4D4E-AD13-CB25A53C41FC}" srcId="{E92D9F37-1D2F-44C5-B7F8-58972AC843AF}" destId="{DEE2011B-4CF9-4F5C-8D2D-596238CA7548}" srcOrd="2" destOrd="0" parTransId="{60A965C1-1FB0-48E4-B148-7AF1AB200091}" sibTransId="{4F4AFCBB-B816-430F-ADFB-6FC615B2E628}"/>
    <dgm:cxn modelId="{51CB1114-9606-4DD2-9A05-ECFB18F700A8}" type="presOf" srcId="{928FB15B-9A74-43FD-A56D-94455F141398}" destId="{EC6132F4-C0C2-4CA5-8BC2-957CE49B4AC1}" srcOrd="0" destOrd="0" presId="urn:microsoft.com/office/officeart/2005/8/layout/hierarchy3"/>
    <dgm:cxn modelId="{BFF065C4-5F60-4CF5-85A3-623E7E32800D}" type="presOf" srcId="{1FC2548E-9767-4E2B-9CCC-BD4857839F68}" destId="{0FDBBAC9-5693-45D8-A2D3-AA26AE2D4D4E}" srcOrd="0" destOrd="0" presId="urn:microsoft.com/office/officeart/2005/8/layout/hierarchy3"/>
    <dgm:cxn modelId="{AD9B6A78-2B41-4E6B-B3F8-2369B04797AE}" type="presOf" srcId="{04D07782-34C3-4C59-B79F-AACA8857DAD5}" destId="{AF30ACFD-1913-4593-8DCD-D9B13A1E285D}" srcOrd="0" destOrd="0" presId="urn:microsoft.com/office/officeart/2005/8/layout/hierarchy3"/>
    <dgm:cxn modelId="{3530B5FB-B75B-4012-84C3-D0EBB7D480F9}" srcId="{E92D9F37-1D2F-44C5-B7F8-58972AC843AF}" destId="{22B4FFE4-2DED-4870-B1EE-612B4895F009}" srcOrd="1" destOrd="0" parTransId="{00D7A5E0-94DB-4B3B-8AB6-AFBE691A8C55}" sibTransId="{6785B029-0258-4EA0-8DF2-7B5A4249E30D}"/>
    <dgm:cxn modelId="{1BEBAED8-3F86-47B7-9AC0-32FF097E8CE3}" type="presOf" srcId="{00D7A5E0-94DB-4B3B-8AB6-AFBE691A8C55}" destId="{0B5C0594-A75B-4790-BB3A-85223DB62A2E}" srcOrd="0" destOrd="0" presId="urn:microsoft.com/office/officeart/2005/8/layout/hierarchy3"/>
    <dgm:cxn modelId="{8C172529-1465-4C5D-8342-4CDFCAFBEA67}" type="presOf" srcId="{928FB15B-9A74-43FD-A56D-94455F141398}" destId="{9DE9EDDF-0F41-449E-98C9-0FB22CEF1D85}" srcOrd="1" destOrd="0" presId="urn:microsoft.com/office/officeart/2005/8/layout/hierarchy3"/>
    <dgm:cxn modelId="{579B04E4-8D6A-4F54-A7D1-B5530C781DBC}" type="presOf" srcId="{96460F43-5AA9-4B14-8BD7-D8544A9B2268}" destId="{4465B34F-ED2A-41F7-89A6-BAEC7B170693}" srcOrd="0" destOrd="0" presId="urn:microsoft.com/office/officeart/2005/8/layout/hierarchy3"/>
    <dgm:cxn modelId="{65CFEEC6-1574-42F3-99A3-EE1223C82612}" srcId="{928FB15B-9A74-43FD-A56D-94455F141398}" destId="{6E643E8C-DBBE-498A-8D35-FC7C584DC080}" srcOrd="0" destOrd="0" parTransId="{C492928A-C60D-4597-AE21-0CD03EFB1E83}" sibTransId="{C16C47AF-FDA9-4996-AB1B-C466EA49CA9A}"/>
    <dgm:cxn modelId="{40945970-70D7-45CD-8BD0-7C4A0439EBB9}" type="presOf" srcId="{5324E116-8958-4608-9518-2A37AC216CF2}" destId="{6C4A56B2-AD95-4E0B-A8B1-6F7D1FF2659D}" srcOrd="0" destOrd="0" presId="urn:microsoft.com/office/officeart/2005/8/layout/hierarchy3"/>
    <dgm:cxn modelId="{AC84C9DD-9B38-477F-89F1-DF0884420F47}" srcId="{93C6E43F-E61A-4E4B-A563-2649CFB9855E}" destId="{96460F43-5AA9-4B14-8BD7-D8544A9B2268}" srcOrd="1" destOrd="0" parTransId="{80EFDCAB-0BC6-47A9-B180-2B2EDD921DE5}" sibTransId="{111554E7-9B8E-4029-9332-94278A7BC834}"/>
    <dgm:cxn modelId="{95AC580A-1A59-4968-8198-55242643D8BD}" srcId="{CF47A918-1D40-486E-8D24-64E91C7C20A5}" destId="{93C6E43F-E61A-4E4B-A563-2649CFB9855E}" srcOrd="2" destOrd="0" parTransId="{36BA3C09-2841-4AFC-ACCF-E64074C6E504}" sibTransId="{C84D1102-A0F4-487C-96E7-0B7F3A0AFCD9}"/>
    <dgm:cxn modelId="{F894A22C-E20A-41A5-9BE2-8E6A2BA0B35D}" type="presOf" srcId="{DC745C6D-7CB7-4E43-8F25-FCAE46412495}" destId="{83E0BDAB-BC55-4011-918D-51F251AD5942}" srcOrd="0" destOrd="0" presId="urn:microsoft.com/office/officeart/2005/8/layout/hierarchy3"/>
    <dgm:cxn modelId="{500CE6E5-FF5E-470E-A06D-C758766AD1E6}" type="presOf" srcId="{232544B4-61E2-4DB9-8CE8-2FA38E4B5372}" destId="{790E01ED-C782-4EAC-B14C-415773350A03}" srcOrd="0" destOrd="0" presId="urn:microsoft.com/office/officeart/2005/8/layout/hierarchy3"/>
    <dgm:cxn modelId="{0396F9A5-E18D-4A1D-BD49-75EC6BC67EC8}" type="presOf" srcId="{C492928A-C60D-4597-AE21-0CD03EFB1E83}" destId="{8764836A-B64F-4361-AA84-3C483991E485}" srcOrd="0" destOrd="0" presId="urn:microsoft.com/office/officeart/2005/8/layout/hierarchy3"/>
    <dgm:cxn modelId="{91935EB1-4811-4560-BD3E-A9984D97853C}" type="presOf" srcId="{BE16FCD2-5C99-4D0D-83EF-DB3C6877B692}" destId="{1A77A799-FB2A-4323-80D2-F193D138E189}" srcOrd="0" destOrd="0" presId="urn:microsoft.com/office/officeart/2005/8/layout/hierarchy3"/>
    <dgm:cxn modelId="{30435452-C397-472B-82B7-5F42E0DC386D}" type="presOf" srcId="{E6D741D5-4695-4607-8C7E-206D486D0F02}" destId="{C1482B0B-A5CE-4D92-A0D7-B2E7EF1E3A43}" srcOrd="0" destOrd="0" presId="urn:microsoft.com/office/officeart/2005/8/layout/hierarchy3"/>
    <dgm:cxn modelId="{C261C583-868E-4405-B464-A0C8DCD1DC64}" srcId="{928FB15B-9A74-43FD-A56D-94455F141398}" destId="{D75B6DC4-0719-4195-8CB4-4972DEDDFD7E}" srcOrd="2" destOrd="0" parTransId="{DC745C6D-7CB7-4E43-8F25-FCAE46412495}" sibTransId="{F5BC8432-CD18-4E62-93A3-298BF5445920}"/>
    <dgm:cxn modelId="{27B05F89-6642-42FE-991F-A1D568190610}" type="presOf" srcId="{3946FC2D-B81B-45D3-8F11-0202E245B748}" destId="{28B24132-1D82-44E8-A442-BD31DC8ACB13}" srcOrd="0" destOrd="0" presId="urn:microsoft.com/office/officeart/2005/8/layout/hierarchy3"/>
    <dgm:cxn modelId="{7F51EBDB-2677-4D21-AE0F-B0071499CEB5}" srcId="{93C6E43F-E61A-4E4B-A563-2649CFB9855E}" destId="{1FC2548E-9767-4E2B-9CCC-BD4857839F68}" srcOrd="0" destOrd="0" parTransId="{232544B4-61E2-4DB9-8CE8-2FA38E4B5372}" sibTransId="{B038569A-8C0E-4FA2-95DB-D22DEEBEE979}"/>
    <dgm:cxn modelId="{3BC287BE-CD6A-4749-B8A3-244FCF525DF4}" srcId="{928FB15B-9A74-43FD-A56D-94455F141398}" destId="{E6D741D5-4695-4607-8C7E-206D486D0F02}" srcOrd="1" destOrd="0" parTransId="{5324E116-8958-4608-9518-2A37AC216CF2}" sibTransId="{AF6D3408-64A3-41CB-A230-2BF23A599F19}"/>
    <dgm:cxn modelId="{A73E0EE3-DC89-4426-B318-DF3E05897EC3}" type="presOf" srcId="{60A965C1-1FB0-48E4-B148-7AF1AB200091}" destId="{F9C89078-2E33-48EA-AD54-07CA1AEE9173}" srcOrd="0" destOrd="0" presId="urn:microsoft.com/office/officeart/2005/8/layout/hierarchy3"/>
    <dgm:cxn modelId="{A16B441C-B3DB-4C47-85A1-E0D11ECA6161}" type="presParOf" srcId="{79037627-26C7-485F-B313-91920EBCA7BC}" destId="{871AEA8D-AD91-4B31-804B-90F63AFCC96D}" srcOrd="0" destOrd="0" presId="urn:microsoft.com/office/officeart/2005/8/layout/hierarchy3"/>
    <dgm:cxn modelId="{690A7A5F-5114-4D2F-94A1-3DD8541668AF}" type="presParOf" srcId="{871AEA8D-AD91-4B31-804B-90F63AFCC96D}" destId="{DAF8E6C3-76F7-41CA-A188-AC9687F4F203}" srcOrd="0" destOrd="0" presId="urn:microsoft.com/office/officeart/2005/8/layout/hierarchy3"/>
    <dgm:cxn modelId="{55B2A4F4-6E2E-40CC-8226-2C7925A64521}" type="presParOf" srcId="{DAF8E6C3-76F7-41CA-A188-AC9687F4F203}" destId="{EC6132F4-C0C2-4CA5-8BC2-957CE49B4AC1}" srcOrd="0" destOrd="0" presId="urn:microsoft.com/office/officeart/2005/8/layout/hierarchy3"/>
    <dgm:cxn modelId="{376DD595-93E1-40E2-83D5-EE65A92E93D1}" type="presParOf" srcId="{DAF8E6C3-76F7-41CA-A188-AC9687F4F203}" destId="{9DE9EDDF-0F41-449E-98C9-0FB22CEF1D85}" srcOrd="1" destOrd="0" presId="urn:microsoft.com/office/officeart/2005/8/layout/hierarchy3"/>
    <dgm:cxn modelId="{B42A8D6E-48AC-4626-A6EA-FBDADCF03ADA}" type="presParOf" srcId="{871AEA8D-AD91-4B31-804B-90F63AFCC96D}" destId="{F9492A3F-DFA9-45E0-AC53-B9CB091A2555}" srcOrd="1" destOrd="0" presId="urn:microsoft.com/office/officeart/2005/8/layout/hierarchy3"/>
    <dgm:cxn modelId="{BE0DF835-FCD4-4AB4-BF25-1A3188B5C4A2}" type="presParOf" srcId="{F9492A3F-DFA9-45E0-AC53-B9CB091A2555}" destId="{8764836A-B64F-4361-AA84-3C483991E485}" srcOrd="0" destOrd="0" presId="urn:microsoft.com/office/officeart/2005/8/layout/hierarchy3"/>
    <dgm:cxn modelId="{B9246D7D-3F8C-4B0B-B7D0-778A8FA963DF}" type="presParOf" srcId="{F9492A3F-DFA9-45E0-AC53-B9CB091A2555}" destId="{DC55715F-98AB-4E17-B849-63687449B5F2}" srcOrd="1" destOrd="0" presId="urn:microsoft.com/office/officeart/2005/8/layout/hierarchy3"/>
    <dgm:cxn modelId="{BAE0D8ED-6E36-440C-B427-ECD481B16863}" type="presParOf" srcId="{F9492A3F-DFA9-45E0-AC53-B9CB091A2555}" destId="{6C4A56B2-AD95-4E0B-A8B1-6F7D1FF2659D}" srcOrd="2" destOrd="0" presId="urn:microsoft.com/office/officeart/2005/8/layout/hierarchy3"/>
    <dgm:cxn modelId="{C1C1385D-78E6-4DC0-8992-293A2B695A58}" type="presParOf" srcId="{F9492A3F-DFA9-45E0-AC53-B9CB091A2555}" destId="{C1482B0B-A5CE-4D92-A0D7-B2E7EF1E3A43}" srcOrd="3" destOrd="0" presId="urn:microsoft.com/office/officeart/2005/8/layout/hierarchy3"/>
    <dgm:cxn modelId="{750CED85-5BBF-434A-8D33-CCC8C838F573}" type="presParOf" srcId="{F9492A3F-DFA9-45E0-AC53-B9CB091A2555}" destId="{83E0BDAB-BC55-4011-918D-51F251AD5942}" srcOrd="4" destOrd="0" presId="urn:microsoft.com/office/officeart/2005/8/layout/hierarchy3"/>
    <dgm:cxn modelId="{8EC4CCE2-AB1B-495A-9E67-52AB7A8FA0DD}" type="presParOf" srcId="{F9492A3F-DFA9-45E0-AC53-B9CB091A2555}" destId="{0FD46846-970E-4C65-B99D-6C883760AEF2}" srcOrd="5" destOrd="0" presId="urn:microsoft.com/office/officeart/2005/8/layout/hierarchy3"/>
    <dgm:cxn modelId="{190E35EE-9CCB-44A5-A47E-5BF6578F569A}" type="presParOf" srcId="{79037627-26C7-485F-B313-91920EBCA7BC}" destId="{19A73434-7642-4C82-9709-AFA00B591864}" srcOrd="1" destOrd="0" presId="urn:microsoft.com/office/officeart/2005/8/layout/hierarchy3"/>
    <dgm:cxn modelId="{EA153F26-D6F6-483F-A462-4C82A373AE8F}" type="presParOf" srcId="{19A73434-7642-4C82-9709-AFA00B591864}" destId="{480C95DA-833F-497A-A2F6-737481ABD0F6}" srcOrd="0" destOrd="0" presId="urn:microsoft.com/office/officeart/2005/8/layout/hierarchy3"/>
    <dgm:cxn modelId="{9E55C83E-260B-4613-9282-25FEDEFE4B1F}" type="presParOf" srcId="{480C95DA-833F-497A-A2F6-737481ABD0F6}" destId="{E9092B9A-35E9-4FB0-931A-1809BB701456}" srcOrd="0" destOrd="0" presId="urn:microsoft.com/office/officeart/2005/8/layout/hierarchy3"/>
    <dgm:cxn modelId="{730F70F9-D18E-491E-9A2D-16E9FF1890E4}" type="presParOf" srcId="{480C95DA-833F-497A-A2F6-737481ABD0F6}" destId="{C0C53EC8-C94B-4C78-BCD4-6F27268403BB}" srcOrd="1" destOrd="0" presId="urn:microsoft.com/office/officeart/2005/8/layout/hierarchy3"/>
    <dgm:cxn modelId="{F38F6EB1-08B8-48C3-8615-D8278BA3895E}" type="presParOf" srcId="{19A73434-7642-4C82-9709-AFA00B591864}" destId="{9F762625-F706-41F7-929B-C757F94D6F4E}" srcOrd="1" destOrd="0" presId="urn:microsoft.com/office/officeart/2005/8/layout/hierarchy3"/>
    <dgm:cxn modelId="{5BA56889-D9D4-41C0-ABA2-24D4387B5118}" type="presParOf" srcId="{9F762625-F706-41F7-929B-C757F94D6F4E}" destId="{28B24132-1D82-44E8-A442-BD31DC8ACB13}" srcOrd="0" destOrd="0" presId="urn:microsoft.com/office/officeart/2005/8/layout/hierarchy3"/>
    <dgm:cxn modelId="{BEA7617E-38FB-47B1-A18C-73972E02D23A}" type="presParOf" srcId="{9F762625-F706-41F7-929B-C757F94D6F4E}" destId="{CEAF281D-ED7A-499F-A5F2-2137406292D2}" srcOrd="1" destOrd="0" presId="urn:microsoft.com/office/officeart/2005/8/layout/hierarchy3"/>
    <dgm:cxn modelId="{44790E79-0A9D-4905-BE6F-1C05A714A71F}" type="presParOf" srcId="{9F762625-F706-41F7-929B-C757F94D6F4E}" destId="{0B5C0594-A75B-4790-BB3A-85223DB62A2E}" srcOrd="2" destOrd="0" presId="urn:microsoft.com/office/officeart/2005/8/layout/hierarchy3"/>
    <dgm:cxn modelId="{62271365-E434-4B2F-8E60-44EEBA788A03}" type="presParOf" srcId="{9F762625-F706-41F7-929B-C757F94D6F4E}" destId="{26D1726C-2DF3-4B6A-802E-5DF87BC298E1}" srcOrd="3" destOrd="0" presId="urn:microsoft.com/office/officeart/2005/8/layout/hierarchy3"/>
    <dgm:cxn modelId="{914807BA-63E2-4727-A8ED-87F5F87834CC}" type="presParOf" srcId="{9F762625-F706-41F7-929B-C757F94D6F4E}" destId="{F9C89078-2E33-48EA-AD54-07CA1AEE9173}" srcOrd="4" destOrd="0" presId="urn:microsoft.com/office/officeart/2005/8/layout/hierarchy3"/>
    <dgm:cxn modelId="{F91C38CC-5F35-40F3-9DF6-7342B01F7BC2}" type="presParOf" srcId="{9F762625-F706-41F7-929B-C757F94D6F4E}" destId="{908EF99C-C6F1-4B97-8A1C-1CA1D7090503}" srcOrd="5" destOrd="0" presId="urn:microsoft.com/office/officeart/2005/8/layout/hierarchy3"/>
    <dgm:cxn modelId="{D60DCA65-35CF-480D-A3D6-CEE493F2611A}" type="presParOf" srcId="{79037627-26C7-485F-B313-91920EBCA7BC}" destId="{6955FFD6-2F65-4ABA-84E2-A88A7E2E8808}" srcOrd="2" destOrd="0" presId="urn:microsoft.com/office/officeart/2005/8/layout/hierarchy3"/>
    <dgm:cxn modelId="{0CD6F49B-8BC0-45DD-91B5-1CE96178EB00}" type="presParOf" srcId="{6955FFD6-2F65-4ABA-84E2-A88A7E2E8808}" destId="{442E9C47-E0BF-41EA-80B8-D280FDCE83A9}" srcOrd="0" destOrd="0" presId="urn:microsoft.com/office/officeart/2005/8/layout/hierarchy3"/>
    <dgm:cxn modelId="{67015634-8C65-4960-BFD5-90C0024439F7}" type="presParOf" srcId="{442E9C47-E0BF-41EA-80B8-D280FDCE83A9}" destId="{8D82887B-2B83-47F4-AF94-806D716B2743}" srcOrd="0" destOrd="0" presId="urn:microsoft.com/office/officeart/2005/8/layout/hierarchy3"/>
    <dgm:cxn modelId="{0184E716-3472-46D2-A25D-BFC4FA285CF7}" type="presParOf" srcId="{442E9C47-E0BF-41EA-80B8-D280FDCE83A9}" destId="{D3BAEF06-01FA-402D-B7EF-4384EBC9DA56}" srcOrd="1" destOrd="0" presId="urn:microsoft.com/office/officeart/2005/8/layout/hierarchy3"/>
    <dgm:cxn modelId="{C0DE1029-8D9C-4D71-9B33-2D4608BE49AF}" type="presParOf" srcId="{6955FFD6-2F65-4ABA-84E2-A88A7E2E8808}" destId="{72BB9F96-2548-4E72-94AE-7AEEBFEFA5D5}" srcOrd="1" destOrd="0" presId="urn:microsoft.com/office/officeart/2005/8/layout/hierarchy3"/>
    <dgm:cxn modelId="{824DF274-4E95-4FBA-888E-DF59DEE35C2D}" type="presParOf" srcId="{72BB9F96-2548-4E72-94AE-7AEEBFEFA5D5}" destId="{790E01ED-C782-4EAC-B14C-415773350A03}" srcOrd="0" destOrd="0" presId="urn:microsoft.com/office/officeart/2005/8/layout/hierarchy3"/>
    <dgm:cxn modelId="{8B561F56-2DF7-4564-BB16-243919105D2E}" type="presParOf" srcId="{72BB9F96-2548-4E72-94AE-7AEEBFEFA5D5}" destId="{0FDBBAC9-5693-45D8-A2D3-AA26AE2D4D4E}" srcOrd="1" destOrd="0" presId="urn:microsoft.com/office/officeart/2005/8/layout/hierarchy3"/>
    <dgm:cxn modelId="{E6B6993B-9F95-49B0-9A75-FCF5A0AA4887}" type="presParOf" srcId="{72BB9F96-2548-4E72-94AE-7AEEBFEFA5D5}" destId="{D2E25DD4-584F-4EFF-AFA4-BEC22C7D13F1}" srcOrd="2" destOrd="0" presId="urn:microsoft.com/office/officeart/2005/8/layout/hierarchy3"/>
    <dgm:cxn modelId="{4F6A53CC-1A33-401E-8602-C673F6A1C0DA}" type="presParOf" srcId="{72BB9F96-2548-4E72-94AE-7AEEBFEFA5D5}" destId="{4465B34F-ED2A-41F7-89A6-BAEC7B170693}" srcOrd="3" destOrd="0" presId="urn:microsoft.com/office/officeart/2005/8/layout/hierarchy3"/>
    <dgm:cxn modelId="{136F675D-BD27-4D93-940F-1BB2FFA88042}" type="presParOf" srcId="{72BB9F96-2548-4E72-94AE-7AEEBFEFA5D5}" destId="{1A77A799-FB2A-4323-80D2-F193D138E189}" srcOrd="4" destOrd="0" presId="urn:microsoft.com/office/officeart/2005/8/layout/hierarchy3"/>
    <dgm:cxn modelId="{B4E2A9DC-FA5C-4E02-9940-4E0A38AB14A0}" type="presParOf" srcId="{72BB9F96-2548-4E72-94AE-7AEEBFEFA5D5}" destId="{AF30ACFD-1913-4593-8DCD-D9B13A1E285D}" srcOrd="5" destOrd="0" presId="urn:microsoft.com/office/officeart/2005/8/layout/hierarchy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58B625-7795-4725-8A5D-056527E194A3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96312CD-DBF3-4097-ABA6-21EA40C3D8C0}">
      <dgm:prSet/>
      <dgm:spPr/>
      <dgm:t>
        <a:bodyPr/>
        <a:lstStyle/>
        <a:p>
          <a:pPr rtl="0"/>
          <a:r>
            <a:rPr lang="fr-FR" b="1" dirty="0" smtClean="0"/>
            <a:t>Soumettre l’ensemble de sa politique marketing à un examen critique portant à la fois sur ses objectifs et ses moyens</a:t>
          </a:r>
          <a:endParaRPr lang="fr-FR" b="1" dirty="0"/>
        </a:p>
      </dgm:t>
    </dgm:pt>
    <dgm:pt modelId="{689ADDB1-3791-4448-B118-CEBAB1299573}" type="parTrans" cxnId="{CA4846A7-9359-4709-8377-EB12440F1F8F}">
      <dgm:prSet/>
      <dgm:spPr/>
      <dgm:t>
        <a:bodyPr/>
        <a:lstStyle/>
        <a:p>
          <a:endParaRPr lang="fr-FR" b="1"/>
        </a:p>
      </dgm:t>
    </dgm:pt>
    <dgm:pt modelId="{23A5E123-3B35-4EF2-ACC1-BEF19D39F096}" type="sibTrans" cxnId="{CA4846A7-9359-4709-8377-EB12440F1F8F}">
      <dgm:prSet/>
      <dgm:spPr/>
      <dgm:t>
        <a:bodyPr/>
        <a:lstStyle/>
        <a:p>
          <a:endParaRPr lang="fr-FR" b="1"/>
        </a:p>
      </dgm:t>
    </dgm:pt>
    <dgm:pt modelId="{A3A7C8DD-E3C9-4F41-AC68-1239E0BB27AB}">
      <dgm:prSet/>
      <dgm:spPr/>
      <dgm:t>
        <a:bodyPr/>
        <a:lstStyle/>
        <a:p>
          <a:pPr rtl="0"/>
          <a:r>
            <a:rPr lang="fr-FR" b="1" dirty="0" smtClean="0"/>
            <a:t>Soit audit en interne en le confiant à une équipe constituée de cadres marketing de l’entreprise</a:t>
          </a:r>
          <a:endParaRPr lang="fr-FR" b="1" dirty="0"/>
        </a:p>
      </dgm:t>
    </dgm:pt>
    <dgm:pt modelId="{96B5FD13-F80D-45B3-8215-7F6456FEA8C1}" type="parTrans" cxnId="{27BBBFA4-55D1-464F-9357-EE023ED8A82F}">
      <dgm:prSet/>
      <dgm:spPr/>
      <dgm:t>
        <a:bodyPr/>
        <a:lstStyle/>
        <a:p>
          <a:endParaRPr lang="fr-FR" b="1"/>
        </a:p>
      </dgm:t>
    </dgm:pt>
    <dgm:pt modelId="{6D91FDA4-6AC2-45A3-B9A8-6445B63091C8}" type="sibTrans" cxnId="{27BBBFA4-55D1-464F-9357-EE023ED8A82F}">
      <dgm:prSet/>
      <dgm:spPr/>
      <dgm:t>
        <a:bodyPr/>
        <a:lstStyle/>
        <a:p>
          <a:endParaRPr lang="fr-FR" b="1"/>
        </a:p>
      </dgm:t>
    </dgm:pt>
    <dgm:pt modelId="{6A948CCD-DF00-426E-89D5-D77EE603627E}">
      <dgm:prSet/>
      <dgm:spPr/>
      <dgm:t>
        <a:bodyPr/>
        <a:lstStyle/>
        <a:p>
          <a:pPr rtl="0"/>
          <a:r>
            <a:rPr lang="fr-FR" b="1" dirty="0" smtClean="0"/>
            <a:t>Ou Faire appel à des consultants extérieurs spécialisés qui utilisent des méthodes d’analyse plus systématiques et plus rigoureuses et bénéficient des avantages de l’œil neuf et d’une plus grande objectivité</a:t>
          </a:r>
          <a:endParaRPr lang="fr-FR" b="1" dirty="0"/>
        </a:p>
      </dgm:t>
    </dgm:pt>
    <dgm:pt modelId="{424D4FF3-EDE1-4035-8544-3062AF110EFF}" type="parTrans" cxnId="{B83BA2D3-DEC9-46EB-8DA8-82AA86752EEA}">
      <dgm:prSet/>
      <dgm:spPr/>
      <dgm:t>
        <a:bodyPr/>
        <a:lstStyle/>
        <a:p>
          <a:endParaRPr lang="fr-FR" b="1"/>
        </a:p>
      </dgm:t>
    </dgm:pt>
    <dgm:pt modelId="{481AC65B-EC24-40E6-9892-7BBC665455BB}" type="sibTrans" cxnId="{B83BA2D3-DEC9-46EB-8DA8-82AA86752EEA}">
      <dgm:prSet/>
      <dgm:spPr/>
      <dgm:t>
        <a:bodyPr/>
        <a:lstStyle/>
        <a:p>
          <a:endParaRPr lang="fr-FR" b="1"/>
        </a:p>
      </dgm:t>
    </dgm:pt>
    <dgm:pt modelId="{B2E3D319-EC98-4DAB-9696-1E0A0DFE637F}" type="pres">
      <dgm:prSet presAssocID="{B258B625-7795-4725-8A5D-056527E194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0DBE3E4-921E-4834-8B04-EC1BC96C6BF2}" type="pres">
      <dgm:prSet presAssocID="{996312CD-DBF3-4097-ABA6-21EA40C3D8C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91CD17F-98CB-47AB-AD50-F3A024246BFD}" type="pres">
      <dgm:prSet presAssocID="{23A5E123-3B35-4EF2-ACC1-BEF19D39F096}" presName="sibTrans" presStyleCnt="0"/>
      <dgm:spPr/>
    </dgm:pt>
    <dgm:pt modelId="{8335DE29-7AD2-41B6-BE28-6B54659BED0F}" type="pres">
      <dgm:prSet presAssocID="{A3A7C8DD-E3C9-4F41-AC68-1239E0BB27A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96756F-7064-4761-B43B-C8A057493093}" type="pres">
      <dgm:prSet presAssocID="{6D91FDA4-6AC2-45A3-B9A8-6445B63091C8}" presName="sibTrans" presStyleCnt="0"/>
      <dgm:spPr/>
    </dgm:pt>
    <dgm:pt modelId="{FABE91DF-5A2C-4009-8B57-3943CED5D044}" type="pres">
      <dgm:prSet presAssocID="{6A948CCD-DF00-426E-89D5-D77EE603627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7BBBFA4-55D1-464F-9357-EE023ED8A82F}" srcId="{B258B625-7795-4725-8A5D-056527E194A3}" destId="{A3A7C8DD-E3C9-4F41-AC68-1239E0BB27AB}" srcOrd="1" destOrd="0" parTransId="{96B5FD13-F80D-45B3-8215-7F6456FEA8C1}" sibTransId="{6D91FDA4-6AC2-45A3-B9A8-6445B63091C8}"/>
    <dgm:cxn modelId="{C834F16C-9186-49BB-8E80-E37DC82D8016}" type="presOf" srcId="{996312CD-DBF3-4097-ABA6-21EA40C3D8C0}" destId="{C0DBE3E4-921E-4834-8B04-EC1BC96C6BF2}" srcOrd="0" destOrd="0" presId="urn:microsoft.com/office/officeart/2005/8/layout/default"/>
    <dgm:cxn modelId="{B83BA2D3-DEC9-46EB-8DA8-82AA86752EEA}" srcId="{B258B625-7795-4725-8A5D-056527E194A3}" destId="{6A948CCD-DF00-426E-89D5-D77EE603627E}" srcOrd="2" destOrd="0" parTransId="{424D4FF3-EDE1-4035-8544-3062AF110EFF}" sibTransId="{481AC65B-EC24-40E6-9892-7BBC665455BB}"/>
    <dgm:cxn modelId="{9F371681-9C40-4F4C-AED0-FFF16FEBF51B}" type="presOf" srcId="{B258B625-7795-4725-8A5D-056527E194A3}" destId="{B2E3D319-EC98-4DAB-9696-1E0A0DFE637F}" srcOrd="0" destOrd="0" presId="urn:microsoft.com/office/officeart/2005/8/layout/default"/>
    <dgm:cxn modelId="{CA4846A7-9359-4709-8377-EB12440F1F8F}" srcId="{B258B625-7795-4725-8A5D-056527E194A3}" destId="{996312CD-DBF3-4097-ABA6-21EA40C3D8C0}" srcOrd="0" destOrd="0" parTransId="{689ADDB1-3791-4448-B118-CEBAB1299573}" sibTransId="{23A5E123-3B35-4EF2-ACC1-BEF19D39F096}"/>
    <dgm:cxn modelId="{38C5A5C0-F031-4C6C-9341-89337982E4CE}" type="presOf" srcId="{6A948CCD-DF00-426E-89D5-D77EE603627E}" destId="{FABE91DF-5A2C-4009-8B57-3943CED5D044}" srcOrd="0" destOrd="0" presId="urn:microsoft.com/office/officeart/2005/8/layout/default"/>
    <dgm:cxn modelId="{D7214D6A-B483-4BBD-93FE-68E3924EC84A}" type="presOf" srcId="{A3A7C8DD-E3C9-4F41-AC68-1239E0BB27AB}" destId="{8335DE29-7AD2-41B6-BE28-6B54659BED0F}" srcOrd="0" destOrd="0" presId="urn:microsoft.com/office/officeart/2005/8/layout/default"/>
    <dgm:cxn modelId="{D64F80AA-35B2-464D-BF62-21B3D24A9915}" type="presParOf" srcId="{B2E3D319-EC98-4DAB-9696-1E0A0DFE637F}" destId="{C0DBE3E4-921E-4834-8B04-EC1BC96C6BF2}" srcOrd="0" destOrd="0" presId="urn:microsoft.com/office/officeart/2005/8/layout/default"/>
    <dgm:cxn modelId="{1DB70C81-F3A8-419B-B166-CA7BDEFF5627}" type="presParOf" srcId="{B2E3D319-EC98-4DAB-9696-1E0A0DFE637F}" destId="{B91CD17F-98CB-47AB-AD50-F3A024246BFD}" srcOrd="1" destOrd="0" presId="urn:microsoft.com/office/officeart/2005/8/layout/default"/>
    <dgm:cxn modelId="{A3BDA7AC-64A2-46F1-9CF2-BEADAD1119B4}" type="presParOf" srcId="{B2E3D319-EC98-4DAB-9696-1E0A0DFE637F}" destId="{8335DE29-7AD2-41B6-BE28-6B54659BED0F}" srcOrd="2" destOrd="0" presId="urn:microsoft.com/office/officeart/2005/8/layout/default"/>
    <dgm:cxn modelId="{7301CB5B-ADD9-4A29-A2EA-EF536E59F4C1}" type="presParOf" srcId="{B2E3D319-EC98-4DAB-9696-1E0A0DFE637F}" destId="{CC96756F-7064-4761-B43B-C8A057493093}" srcOrd="3" destOrd="0" presId="urn:microsoft.com/office/officeart/2005/8/layout/default"/>
    <dgm:cxn modelId="{C898A02B-DB65-44BB-BBA7-C932B3462C6A}" type="presParOf" srcId="{B2E3D319-EC98-4DAB-9696-1E0A0DFE637F}" destId="{FABE91DF-5A2C-4009-8B57-3943CED5D044}" srcOrd="4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008DC-F2DD-44A9-AD31-1CE645DF0046}" type="datetimeFigureOut">
              <a:rPr lang="fr-FR" smtClean="0"/>
              <a:t>20/02/2021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7FE0F-2F90-4CD8-BB55-E2813115603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smtClean="0"/>
              <a:t>Marge brute = Ventes de marchandises (HT) - Coût d'achat des marchandises (HT) </a:t>
            </a:r>
            <a:br>
              <a:rPr lang="fr-FR" smtClean="0"/>
            </a:br>
            <a:r>
              <a:rPr lang="fr-FR" smtClean="0"/>
              <a:t>Frais généraux et financiers</a:t>
            </a:r>
          </a:p>
        </p:txBody>
      </p:sp>
      <p:sp>
        <p:nvSpPr>
          <p:cNvPr id="5427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EC85D0-866E-41C7-B3D7-C15411B589D8}" type="slidenum">
              <a:rPr lang="fr-FR" smtClean="0"/>
              <a:pPr/>
              <a:t>3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isocèle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5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B7405249-22CE-41B0-A61F-0A7617BA7A01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6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89161B8-CEE0-462C-86BA-0877C8E48A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3BFC8-0B90-40C2-867D-F0C0A962EFF2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DC320-8D2D-4B2D-8E53-0D71BDCEE97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EAACC-FB7B-4254-BDCF-5ECCE28110C2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86A70-9F4A-4B94-B58E-ACAFAA15241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348A4-300F-47A6-86BC-743ECBCE2A75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DE80D-5488-473C-AAF5-0A11884AB7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rectangle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riangle isocèle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Connecteur droit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4FA83-7BE5-45FE-A6D8-42F5DD95BCD8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6CD19-E091-4D56-B53D-85D9118ED0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05164-B7ED-4100-84BD-027C994CEBE1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3FC5D-6CC3-4B5D-8442-7E9573458A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D2A7E-8461-4735-985B-A41AAFB733DB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CAAF7FF-6DF2-4E0F-8B1D-3FC8BC9C78D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0BFE6-3A7D-46FB-ADEA-63DBF77D99B3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906E8-AD38-4801-9C5F-A25DB4BD7C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EDB1E-A142-4574-A271-66DE7CDBDE79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B9833-F04D-4C72-90BF-2B0193E327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8BBD06E-A0F9-4DD4-9FF2-7D4C9A547478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72DAFC6D-7869-410C-ADC2-15F89529D85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265CD46-B2A8-417D-BC5D-88C649724315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52E21B33-DFE2-44CF-9B81-69B77ADE3F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030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F7CD8A-87A7-413D-A5AC-226BB2FB0333}" type="datetimeFigureOut">
              <a:rPr lang="fr-FR"/>
              <a:pPr>
                <a:defRPr/>
              </a:pPr>
              <a:t>20/02/2021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954618-80B0-4C08-909D-7F3148F453A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zoom/>
  </p:transition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0" y="835025"/>
          <a:ext cx="9144000" cy="6023552"/>
        </p:xfrm>
        <a:graphic>
          <a:graphicData uri="http://schemas.openxmlformats.org/drawingml/2006/table">
            <a:tbl>
              <a:tblPr/>
              <a:tblGrid>
                <a:gridCol w="1784168"/>
                <a:gridCol w="3307586"/>
                <a:gridCol w="4052246"/>
              </a:tblGrid>
              <a:tr h="6330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fr-FR" sz="3200" b="1" dirty="0">
                          <a:latin typeface="Arial Narrow"/>
                          <a:ea typeface="Times New Roman"/>
                          <a:cs typeface="Arial"/>
                        </a:rPr>
                        <a:t> 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QUOI</a:t>
                      </a:r>
                      <a:endParaRPr lang="fr-FR" sz="2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COMMENT</a:t>
                      </a:r>
                      <a:endParaRPr lang="fr-FR" sz="2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18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en-US" sz="2400" b="1" dirty="0" smtClean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CONTRÔLE </a:t>
                      </a:r>
                      <a:r>
                        <a:rPr lang="en-US" sz="2000" b="1" dirty="0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STRATÉGIQUE</a:t>
                      </a:r>
                      <a:endParaRPr lang="fr-FR" sz="16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Arial Narrow"/>
                          <a:ea typeface="Times New Roman"/>
                          <a:cs typeface="Arial"/>
                        </a:rPr>
                        <a:t>Analyser la mesure dans laquelle l’entreprise saisit les opportunités en matière de marchés, de produits et de circuits de distribution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latin typeface="Arial Narrow"/>
                          <a:ea typeface="Times New Roman"/>
                          <a:cs typeface="Arial"/>
                        </a:rPr>
                        <a:t>- Analyse de l’efficacité du marketing de l’entreprise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latin typeface="Arial Narrow"/>
                          <a:ea typeface="Times New Roman"/>
                          <a:cs typeface="Arial"/>
                        </a:rPr>
                        <a:t>- Bilan de ses responsabilités sociales et de l’éthique de ses comportements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Arial Narrow"/>
                          <a:ea typeface="Times New Roman"/>
                          <a:cs typeface="Arial"/>
                        </a:rPr>
                        <a:t>- Audit marketing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fr-FR" sz="3200" b="1" dirty="0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contrôle </a:t>
                      </a:r>
                      <a:r>
                        <a:rPr lang="fr-FR" sz="3200" b="1" dirty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du plan annuel</a:t>
                      </a:r>
                      <a:endParaRPr lang="fr-FR" sz="2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fr-FR" sz="2000" b="1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latin typeface="Arial Narrow"/>
                          <a:ea typeface="Times New Roman"/>
                          <a:cs typeface="Arial"/>
                        </a:rPr>
                        <a:t>Analyser </a:t>
                      </a:r>
                      <a:r>
                        <a:rPr lang="fr-FR" sz="2000" b="1" dirty="0">
                          <a:latin typeface="Arial Narrow"/>
                          <a:ea typeface="Times New Roman"/>
                          <a:cs typeface="Arial"/>
                        </a:rPr>
                        <a:t>la mesure dans laquelle les objectifs ont été atteints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latin typeface="Arial Narrow"/>
                          <a:ea typeface="Times New Roman"/>
                          <a:cs typeface="Arial"/>
                        </a:rPr>
                        <a:t>- Analyse des ventes, de la part de marché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fr-FR" sz="2000" b="1" dirty="0">
                          <a:latin typeface="Arial Narrow"/>
                          <a:ea typeface="Times New Roman"/>
                          <a:cs typeface="Arial"/>
                        </a:rPr>
                        <a:t>- Ratios de dépenses par rapport au CA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Arial Narrow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en-US" sz="2000" b="1" dirty="0" err="1">
                          <a:latin typeface="Arial Narrow"/>
                          <a:ea typeface="Times New Roman"/>
                          <a:cs typeface="Arial"/>
                        </a:rPr>
                        <a:t>Analyse</a:t>
                      </a:r>
                      <a:r>
                        <a:rPr lang="en-US" sz="2000" b="1" dirty="0"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000" b="1" dirty="0" err="1">
                          <a:latin typeface="Arial Narrow"/>
                          <a:ea typeface="Times New Roman"/>
                          <a:cs typeface="Arial"/>
                        </a:rPr>
                        <a:t>financière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Arial Narrow"/>
                          <a:ea typeface="Times New Roman"/>
                          <a:cs typeface="Arial"/>
                        </a:rPr>
                        <a:t>- </a:t>
                      </a:r>
                      <a:r>
                        <a:rPr lang="en-US" sz="2000" b="1" dirty="0" err="1">
                          <a:latin typeface="Arial Narrow"/>
                          <a:ea typeface="Times New Roman"/>
                          <a:cs typeface="Arial"/>
                        </a:rPr>
                        <a:t>Baromètre</a:t>
                      </a:r>
                      <a:r>
                        <a:rPr lang="en-US" sz="2000" b="1" dirty="0">
                          <a:latin typeface="Arial Narrow"/>
                          <a:ea typeface="Times New Roman"/>
                          <a:cs typeface="Arial"/>
                        </a:rPr>
                        <a:t> clients</a:t>
                      </a:r>
                      <a:endParaRPr lang="fr-FR" sz="2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0"/>
            <a:ext cx="8258175" cy="646113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spAutoFit/>
          </a:bodyPr>
          <a:lstStyle/>
          <a:p>
            <a:pPr marL="0" indent="0" algn="ctr">
              <a:defRPr/>
            </a:pPr>
            <a:r>
              <a:rPr lang="fr-FR" sz="360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Bauhaus 93" pitchFamily="82" charset="0"/>
                <a:ea typeface="Times New Roman" pitchFamily="18" charset="0"/>
                <a:cs typeface="Arial" pitchFamily="34" charset="0"/>
              </a:rPr>
              <a:t>CONTRÔLE DE L'ACTION MARKETING</a:t>
            </a:r>
            <a:endParaRPr lang="fr-FR" sz="280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0" y="1214438"/>
          <a:ext cx="9144000" cy="5643578"/>
        </p:xfrm>
        <a:graphic>
          <a:graphicData uri="http://schemas.openxmlformats.org/drawingml/2006/table">
            <a:tbl>
              <a:tblPr/>
              <a:tblGrid>
                <a:gridCol w="1987025"/>
                <a:gridCol w="3104729"/>
                <a:gridCol w="4052246"/>
              </a:tblGrid>
              <a:tr h="2140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en-US" sz="2800" b="1" dirty="0" smtClean="0">
                        <a:solidFill>
                          <a:srgbClr val="FFFF00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CONTRÔLE DE RENTABILITÉ</a:t>
                      </a:r>
                      <a:endParaRPr lang="fr-FR" sz="18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Arial Narrow"/>
                          <a:ea typeface="Times New Roman"/>
                          <a:cs typeface="Arial"/>
                        </a:rPr>
                        <a:t>Analyser la mesure dans laquelle l’entreprise gagne ou perd de l’argent</a:t>
                      </a:r>
                      <a:endParaRPr lang="fr-FR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>
                          <a:latin typeface="Arial Narrow"/>
                          <a:ea typeface="Times New Roman"/>
                          <a:cs typeface="Arial"/>
                        </a:rPr>
                        <a:t>Etude de rentabilité par produit ou service, secteur géographique, segment de marché, circuit de distribution et taille de commande</a:t>
                      </a:r>
                      <a:endParaRPr lang="fr-FR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en-US" sz="2800" b="1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solidFill>
                          <a:srgbClr val="FFFF00"/>
                        </a:solidFill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FFFF00"/>
                          </a:solidFill>
                          <a:latin typeface="Arial Narrow"/>
                          <a:ea typeface="Times New Roman"/>
                          <a:cs typeface="Arial"/>
                        </a:rPr>
                        <a:t>CONTRÔLE DE PRODUCTIVITÉ</a:t>
                      </a:r>
                      <a:endParaRPr lang="fr-FR" sz="140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fr-FR" sz="2400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 smtClean="0">
                          <a:latin typeface="Arial Narrow"/>
                          <a:ea typeface="Times New Roman"/>
                          <a:cs typeface="Arial"/>
                        </a:rPr>
                        <a:t>Evaluer </a:t>
                      </a:r>
                      <a:r>
                        <a:rPr lang="fr-FR" sz="2400" dirty="0">
                          <a:latin typeface="Arial Narrow"/>
                          <a:ea typeface="Times New Roman"/>
                          <a:cs typeface="Arial"/>
                        </a:rPr>
                        <a:t>et améliorer la productivité des moyens commerciaux et l’impact du niveau de dépenses</a:t>
                      </a:r>
                      <a:endParaRPr lang="fr-FR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endParaRPr lang="fr-FR" sz="2400" dirty="0" smtClean="0">
                        <a:latin typeface="Arial Narrow"/>
                        <a:ea typeface="Times New Roman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fr-FR" sz="2400" dirty="0" smtClean="0">
                          <a:latin typeface="Arial Narrow"/>
                          <a:ea typeface="Times New Roman"/>
                          <a:cs typeface="Arial"/>
                        </a:rPr>
                        <a:t>Analyse </a:t>
                      </a:r>
                      <a:r>
                        <a:rPr lang="fr-FR" sz="2400" dirty="0">
                          <a:latin typeface="Arial Narrow"/>
                          <a:ea typeface="Times New Roman"/>
                          <a:cs typeface="Arial"/>
                        </a:rPr>
                        <a:t>de la productivité de la force de vente, de la publicité, de la promotion des ventes et de la distribution</a:t>
                      </a:r>
                      <a:endParaRPr lang="fr-FR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8288"/>
            <a:ext cx="8229600" cy="646112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spAutoFit/>
          </a:bodyPr>
          <a:lstStyle/>
          <a:p>
            <a:pPr marL="0" indent="0" algn="ctr">
              <a:defRPr/>
            </a:pPr>
            <a:r>
              <a:rPr lang="fr-FR" sz="360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Bauhaus 93" pitchFamily="82" charset="0"/>
                <a:ea typeface="Times New Roman" pitchFamily="18" charset="0"/>
                <a:cs typeface="Arial" pitchFamily="34" charset="0"/>
              </a:rPr>
              <a:t>CONTRÔLE DE L'ACTION MARKETING</a:t>
            </a:r>
            <a:endParaRPr lang="fr-FR" sz="280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8288"/>
            <a:ext cx="7972425" cy="1112837"/>
          </a:xfrm>
          <a:ln>
            <a:miter lim="800000"/>
            <a:headEnd/>
            <a:tailEnd/>
          </a:ln>
        </p:spPr>
        <p:txBody>
          <a:bodyPr wrap="square" lIns="91440" tIns="126960" rIns="91440" bIns="0" numCol="1" anchorCtr="0" compatLnSpc="1">
            <a:prstTxWarp prst="textNoShape">
              <a:avLst/>
            </a:prstTxWarp>
            <a:spAutoFit/>
          </a:bodyPr>
          <a:lstStyle/>
          <a:p>
            <a:pPr marL="0" indent="0" algn="ctr">
              <a:defRPr/>
            </a:pPr>
            <a:r>
              <a:rPr lang="fr-FR" sz="2800" b="1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L</a:t>
            </a:r>
            <a:r>
              <a:rPr lang="fr-FR" sz="2800" b="1" dirty="0" smtClean="0" bmk="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ES INDICATEURS DE PERFORMANCE G</a:t>
            </a:r>
            <a:r>
              <a:rPr lang="fr-FR" sz="2800" b="1" dirty="0" smtClean="0" bmk="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  <a:cs typeface="Arial" pitchFamily="34" charset="0"/>
              </a:rPr>
              <a:t>É</a:t>
            </a:r>
            <a:r>
              <a:rPr lang="fr-FR" sz="2800" b="1" dirty="0" smtClean="0" bmk="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N</a:t>
            </a:r>
            <a:r>
              <a:rPr lang="fr-FR" sz="2800" b="1" dirty="0" smtClean="0" bmk="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  <a:cs typeface="Arial" pitchFamily="34" charset="0"/>
              </a:rPr>
              <a:t>É</a:t>
            </a:r>
            <a:r>
              <a:rPr lang="fr-FR" sz="2800" b="1" dirty="0" smtClean="0" bmk="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RAUX</a:t>
            </a:r>
            <a:r>
              <a:rPr lang="en-US" sz="2000" b="1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/>
            </a:r>
            <a:br>
              <a:rPr lang="en-US" sz="2000" b="1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</a:br>
            <a:endParaRPr lang="en-US" sz="360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40108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785786" y="1357298"/>
          <a:ext cx="7686699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1"/>
          <p:cNvSpPr txBox="1">
            <a:spLocks noChangeArrowheads="1"/>
          </p:cNvSpPr>
          <p:nvPr/>
        </p:nvSpPr>
        <p:spPr bwMode="auto">
          <a:xfrm>
            <a:off x="457200" y="268288"/>
            <a:ext cx="7972425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126960" bIns="0" anchor="ctr">
            <a:spAutoFit/>
          </a:bodyPr>
          <a:lstStyle/>
          <a:p>
            <a:pPr algn="ctr" eaLnBrk="0" hangingPunct="0">
              <a:defRPr/>
            </a:pPr>
            <a:r>
              <a:rPr lang="fr-FR" sz="2800" b="1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  <a:ea typeface="+mj-ea"/>
                <a:cs typeface="Arial" pitchFamily="34" charset="0"/>
              </a:rPr>
              <a:t>L</a:t>
            </a:r>
            <a:r>
              <a:rPr lang="fr-FR" sz="2800" b="1" bmk="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  <a:ea typeface="+mj-ea"/>
                <a:cs typeface="Arial" pitchFamily="34" charset="0"/>
              </a:rPr>
              <a:t>ES INDICATEURS DE PERFORMANCE G</a:t>
            </a:r>
            <a:r>
              <a:rPr lang="fr-FR" sz="2800" b="1" bmk="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Arial" pitchFamily="34" charset="0"/>
              </a:rPr>
              <a:t>É</a:t>
            </a:r>
            <a:r>
              <a:rPr lang="fr-FR" sz="2800" b="1" bmk="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  <a:ea typeface="+mj-ea"/>
                <a:cs typeface="Arial" pitchFamily="34" charset="0"/>
              </a:rPr>
              <a:t>N</a:t>
            </a:r>
            <a:r>
              <a:rPr lang="fr-FR" sz="2800" b="1" bmk="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Arial" pitchFamily="34" charset="0"/>
              </a:rPr>
              <a:t>É</a:t>
            </a:r>
            <a:r>
              <a:rPr lang="fr-FR" sz="2800" b="1" bmk="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  <a:ea typeface="+mj-ea"/>
                <a:cs typeface="Arial" pitchFamily="34" charset="0"/>
              </a:rPr>
              <a:t>RAUX</a:t>
            </a:r>
            <a:endParaRPr lang="en-US" sz="2000" b="1">
              <a:solidFill>
                <a:schemeClr val="accent1">
                  <a:lumMod val="60000"/>
                  <a:lumOff val="40000"/>
                </a:schemeClr>
              </a:solidFill>
              <a:latin typeface="Calibri" pitchFamily="34" charset="0"/>
              <a:ea typeface="+mj-ea"/>
              <a:cs typeface="Arial" pitchFamily="34" charset="0"/>
            </a:endParaRPr>
          </a:p>
          <a:p>
            <a:pPr algn="ctr" eaLnBrk="0" hangingPunct="0">
              <a:defRPr/>
            </a:pPr>
            <a:endParaRPr lang="en-US" sz="3600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E123B6C-B308-4617-87DA-E88780603F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FE123B6C-B308-4617-87DA-E88780603F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8238F06-0079-4342-8F28-897FA30A5F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dgm id="{78238F06-0079-4342-8F28-897FA30A5F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7F170BF-9E3A-46DF-8870-2D13699A1F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graphicEl>
                                              <a:dgm id="{F7F170BF-9E3A-46DF-8870-2D13699A1F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E955D59-5686-47F9-AA4E-6EE6571C8F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graphicEl>
                                              <a:dgm id="{0E955D59-5686-47F9-AA4E-6EE6571C8F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956F47F-8702-48CF-953E-0E00B430E1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>
                                            <p:graphicEl>
                                              <a:dgm id="{B956F47F-8702-48CF-953E-0E00B430E1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98588"/>
          </a:xfrm>
        </p:spPr>
        <p:txBody>
          <a:bodyPr>
            <a:normAutofit fontScale="90000"/>
          </a:bodyPr>
          <a:lstStyle/>
          <a:p>
            <a:pPr marL="0" indent="0" algn="ctr">
              <a:defRPr/>
            </a:pPr>
            <a:r>
              <a:rPr lang="fr-FR" sz="4400" b="1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L</a:t>
            </a:r>
            <a:r>
              <a:rPr lang="fr-FR" sz="4400" b="1" dirty="0" smtClean="0" bmk="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ES INDICATEURS LI</a:t>
            </a:r>
            <a:r>
              <a:rPr lang="fr-FR" sz="4400" b="1" dirty="0" smtClean="0" bmk="">
                <a:ln>
                  <a:noFill/>
                </a:ln>
                <a:effectLst/>
                <a:latin typeface="Arial"/>
                <a:cs typeface="Arial" pitchFamily="34" charset="0"/>
              </a:rPr>
              <a:t>É</a:t>
            </a:r>
            <a:r>
              <a:rPr lang="fr-FR" sz="4400" b="1" dirty="0" smtClean="0" bmk="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S </a:t>
            </a:r>
            <a:r>
              <a:rPr lang="fr-FR" sz="4400" b="1" dirty="0" smtClean="0" bmk="">
                <a:ln>
                  <a:noFill/>
                </a:ln>
                <a:effectLst/>
                <a:latin typeface="Arial"/>
                <a:cs typeface="Arial" pitchFamily="34" charset="0"/>
              </a:rPr>
              <a:t>À</a:t>
            </a:r>
            <a:r>
              <a:rPr lang="fr-FR" sz="4400" b="1" dirty="0" smtClean="0" bmk="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DES OP</a:t>
            </a:r>
            <a:r>
              <a:rPr lang="fr-FR" sz="4400" b="1" dirty="0" smtClean="0" bmk="">
                <a:ln>
                  <a:noFill/>
                </a:ln>
                <a:effectLst/>
                <a:latin typeface="Arial"/>
                <a:cs typeface="Arial" pitchFamily="34" charset="0"/>
              </a:rPr>
              <a:t>É</a:t>
            </a:r>
            <a:r>
              <a:rPr lang="fr-FR" sz="4400" b="1" dirty="0" smtClean="0" bmk="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RATIONS PONCTUELLES</a:t>
            </a:r>
            <a:endParaRPr lang="en-US" sz="4400" dirty="0" smtClean="0">
              <a:ln>
                <a:noFill/>
              </a:ln>
              <a:effectLst/>
              <a:latin typeface="Calibri" pitchFamily="34" charset="0"/>
              <a:cs typeface="Arial" pitchFamily="34" charset="0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-1000164" y="1357298"/>
          <a:ext cx="1121576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6132F4-C0C2-4CA5-8BC2-957CE49B4A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EC6132F4-C0C2-4CA5-8BC2-957CE49B4A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64836A-B64F-4361-AA84-3C483991E4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8764836A-B64F-4361-AA84-3C483991E4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55715F-98AB-4E17-B849-63687449B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DC55715F-98AB-4E17-B849-63687449B5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4A56B2-AD95-4E0B-A8B1-6F7D1FF265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dgm id="{6C4A56B2-AD95-4E0B-A8B1-6F7D1FF265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482B0B-A5CE-4D92-A0D7-B2E7EF1E3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C1482B0B-A5CE-4D92-A0D7-B2E7EF1E3A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3E0BDAB-BC55-4011-918D-51F251AD59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83E0BDAB-BC55-4011-918D-51F251AD59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D46846-970E-4C65-B99D-6C883760A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0FD46846-970E-4C65-B99D-6C883760AE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092B9A-35E9-4FB0-931A-1809BB7014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graphicEl>
                                              <a:dgm id="{E9092B9A-35E9-4FB0-931A-1809BB7014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8B24132-1D82-44E8-A442-BD31DC8ACB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graphicEl>
                                              <a:dgm id="{28B24132-1D82-44E8-A442-BD31DC8ACB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EAF281D-ED7A-499F-A5F2-2137406292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>
                                            <p:graphicEl>
                                              <a:dgm id="{CEAF281D-ED7A-499F-A5F2-2137406292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B5C0594-A75B-4790-BB3A-85223DB62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">
                                            <p:graphicEl>
                                              <a:dgm id="{0B5C0594-A75B-4790-BB3A-85223DB62A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D1726C-2DF3-4B6A-802E-5DF87BC298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graphicEl>
                                              <a:dgm id="{26D1726C-2DF3-4B6A-802E-5DF87BC298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C89078-2E33-48EA-AD54-07CA1AEE91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graphicEl>
                                              <a:dgm id="{F9C89078-2E33-48EA-AD54-07CA1AEE91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8EF99C-C6F1-4B97-8A1C-1CA1D7090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">
                                            <p:graphicEl>
                                              <a:dgm id="{908EF99C-C6F1-4B97-8A1C-1CA1D70905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D82887B-2B83-47F4-AF94-806D716B27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">
                                            <p:graphicEl>
                                              <a:dgm id="{8D82887B-2B83-47F4-AF94-806D716B27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90E01ED-C782-4EAC-B14C-415773350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5">
                                            <p:graphicEl>
                                              <a:dgm id="{790E01ED-C782-4EAC-B14C-415773350A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DBBAC9-5693-45D8-A2D3-AA26AE2D4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5">
                                            <p:graphicEl>
                                              <a:dgm id="{0FDBBAC9-5693-45D8-A2D3-AA26AE2D4D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E25DD4-584F-4EFF-AFA4-BEC22C7D1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5">
                                            <p:graphicEl>
                                              <a:dgm id="{D2E25DD4-584F-4EFF-AFA4-BEC22C7D13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465B34F-ED2A-41F7-89A6-BAEC7B1706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5">
                                            <p:graphicEl>
                                              <a:dgm id="{4465B34F-ED2A-41F7-89A6-BAEC7B1706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A77A799-FB2A-4323-80D2-F193D138E1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5">
                                            <p:graphicEl>
                                              <a:dgm id="{1A77A799-FB2A-4323-80D2-F193D138E1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30ACFD-1913-4593-8DCD-D9B13A1E2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5">
                                            <p:graphicEl>
                                              <a:dgm id="{AF30ACFD-1913-4593-8DCD-D9B13A1E28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0" y="1214422"/>
          <a:ext cx="9144000" cy="52403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915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8288"/>
            <a:ext cx="8472488" cy="742950"/>
          </a:xfrm>
        </p:spPr>
        <p:txBody>
          <a:bodyPr wrap="square" lIns="91440" tIns="126960" rIns="91440" bIns="0" numCol="1" anchorCtr="0" compatLnSpc="1">
            <a:prstTxWarp prst="textNoShape">
              <a:avLst/>
            </a:prstTxWarp>
            <a:spAutoFit/>
          </a:bodyPr>
          <a:lstStyle/>
          <a:p>
            <a:pPr marL="0" indent="0" algn="ctr"/>
            <a:r>
              <a:rPr lang="fr-FR" sz="4000" b="1" smtClean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cs typeface="Arial" charset="0"/>
              </a:rPr>
              <a:t>LES AUDITS MARKETING</a:t>
            </a:r>
            <a:endParaRPr lang="en-US" sz="4800" smtClean="0">
              <a:ln>
                <a:noFill/>
              </a:ln>
              <a:solidFill>
                <a:srgbClr val="FFC000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0DBE3E4-921E-4834-8B04-EC1BC96C6B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C0DBE3E4-921E-4834-8B04-EC1BC96C6B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335DE29-7AD2-41B6-BE28-6B54659BED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8335DE29-7AD2-41B6-BE28-6B54659BED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ABE91DF-5A2C-4009-8B57-3943CED5D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graphicEl>
                                              <a:dgm id="{FABE91DF-5A2C-4009-8B57-3943CED5D0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374</Words>
  <Application>Microsoft Office PowerPoint</Application>
  <PresentationFormat>Affichage à l'écran (4:3)</PresentationFormat>
  <Paragraphs>58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Verve</vt:lpstr>
      <vt:lpstr>CONTRÔLE DE L'ACTION MARKETING</vt:lpstr>
      <vt:lpstr>CONTRÔLE DE L'ACTION MARKETING</vt:lpstr>
      <vt:lpstr>LES INDICATEURS DE PERFORMANCE GÉNÉRAUX </vt:lpstr>
      <vt:lpstr>Diapositive 4</vt:lpstr>
      <vt:lpstr>LES INDICATEURS LIÉS À DES OPÉRATIONS PONCTUELLES</vt:lpstr>
      <vt:lpstr>LES AUDITS MARKETING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CONTRÔLE DE L'ACTION MARKETING</dc:title>
  <dc:creator>fatiha</dc:creator>
  <cp:lastModifiedBy>fatiha</cp:lastModifiedBy>
  <cp:revision>1</cp:revision>
  <dcterms:created xsi:type="dcterms:W3CDTF">2021-02-20T21:39:24Z</dcterms:created>
  <dcterms:modified xsi:type="dcterms:W3CDTF">2021-02-20T21:41:29Z</dcterms:modified>
</cp:coreProperties>
</file>