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73" r:id="rId6"/>
    <p:sldId id="261" r:id="rId7"/>
    <p:sldId id="274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95F6CA-3E67-4FD7-AF6C-E204DA17BC37}" type="datetimeFigureOut">
              <a:rPr lang="fr-FR" smtClean="0"/>
              <a:t>06/01/2019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FE38D4-DC7C-4E43-8D8C-73ED8F963D7D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estio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5896" y="5301208"/>
            <a:ext cx="5360640" cy="13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CAN YOU DESCRIBE YOUR PROFILE ?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http://www.mbadataguru.com/blog/wp-content/uploads/2014/03/intervi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" y="2113531"/>
            <a:ext cx="792088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s://encrypted-tbn1.gstatic.com/images?q=tbn:ANd9GcTysndAAbmYgUt7U-mNFt9K6ycmoqbnYi25T7D5FLzAL1Ia6WEniQ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80520" cy="392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https://www.recruitguelph.ca/cecs/sites/default/files/images/Declin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6903"/>
            <a:ext cx="46805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http://www.mbaskool.com/images/stories/job_interview_h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8428"/>
            <a:ext cx="3828276" cy="2227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217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what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should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you</a:t>
            </a:r>
            <a:r>
              <a:rPr lang="fr-FR" b="1" dirty="0">
                <a:solidFill>
                  <a:srgbClr val="FF0000"/>
                </a:solidFill>
              </a:rPr>
              <a:t> do to </a:t>
            </a:r>
            <a:r>
              <a:rPr lang="fr-FR" b="1" dirty="0" err="1">
                <a:solidFill>
                  <a:srgbClr val="FF0000"/>
                </a:solidFill>
              </a:rPr>
              <a:t>prepare</a:t>
            </a:r>
            <a:r>
              <a:rPr lang="fr-FR" b="1" dirty="0">
                <a:solidFill>
                  <a:srgbClr val="FF0000"/>
                </a:solidFill>
              </a:rPr>
              <a:t> to the question? </a:t>
            </a:r>
            <a:r>
              <a:rPr lang="fr-FR" b="1" dirty="0" smtClean="0">
                <a:solidFill>
                  <a:srgbClr val="FF0000"/>
                </a:solidFill>
              </a:rPr>
              <a:t>How </a:t>
            </a:r>
            <a:r>
              <a:rPr lang="fr-FR" b="1" dirty="0">
                <a:solidFill>
                  <a:srgbClr val="FF0000"/>
                </a:solidFill>
              </a:rPr>
              <a:t>to </a:t>
            </a:r>
            <a:r>
              <a:rPr lang="fr-FR" b="1" dirty="0" err="1">
                <a:solidFill>
                  <a:srgbClr val="FF0000"/>
                </a:solidFill>
              </a:rPr>
              <a:t>answer</a:t>
            </a:r>
            <a:r>
              <a:rPr lang="fr-FR" b="1" dirty="0">
                <a:solidFill>
                  <a:srgbClr val="FF0000"/>
                </a:solidFill>
              </a:rPr>
              <a:t> ?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ttp://s2.hubimg.com/u/9193753_f520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0440" cy="468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 5" descr="http://i.ytimg.com/vi/kM79DIxKMMM/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164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2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s://encrypted-tbn2.gstatic.com/images?q=tbn:ANd9GcTKmCCO-Y-yuT_q2myYsBt-TD2byoZ0tjPlqDqNfrSdr9VwXteB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8245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http://www.58twelve.com/wp-content/uploads/2013/08/get-to-know-yoursel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67862" cy="2622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481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PAWS model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4524"/>
            <a:ext cx="7776864" cy="41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3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How to </a:t>
            </a:r>
            <a:r>
              <a:rPr lang="fr-FR" b="1" dirty="0" err="1">
                <a:solidFill>
                  <a:srgbClr val="FF0000"/>
                </a:solidFill>
              </a:rPr>
              <a:t>answer</a:t>
            </a:r>
            <a:r>
              <a:rPr lang="fr-FR" b="1" dirty="0">
                <a:solidFill>
                  <a:srgbClr val="FF0000"/>
                </a:solidFill>
              </a:rPr>
              <a:t> the question as an </a:t>
            </a:r>
            <a:r>
              <a:rPr lang="fr-FR" b="1" dirty="0" err="1">
                <a:solidFill>
                  <a:srgbClr val="FF0000"/>
                </a:solidFill>
              </a:rPr>
              <a:t>engineer</a:t>
            </a:r>
            <a:r>
              <a:rPr lang="fr-FR" b="1" dirty="0">
                <a:solidFill>
                  <a:srgbClr val="FF0000"/>
                </a:solidFill>
              </a:rPr>
              <a:t> 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ttp://www.primermagazine.com/wp-content/uploads/2014/05/TellMeAboutYourself/TellMeAboutYourself_Header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1846262"/>
            <a:ext cx="8134350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8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://www.mhonorato.com/wp-content/uploads/2014/08/tumblr_inline_mz27tbdCOC1qfqdmq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623">
            <a:off x="755576" y="764704"/>
            <a:ext cx="2729489" cy="144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wisesolutions.pk/wp-content/uploads/2013/08/technolog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83">
            <a:off x="5445507" y="536773"/>
            <a:ext cx="3216537" cy="168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durhamcollege.ca/wp-content/uploads/Skills-Comp-post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5537"/>
            <a:ext cx="31250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matthewgoodchild.co.uk/wp-content/uploads/2014/05/teamwork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3236"/>
            <a:ext cx="3671411" cy="2031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://www.simplyzesty.com/getmedia/7751ab3e-d74c-4f6e-b6af-3b7fb8a864a5/y.jpg.aspx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s3.amazonaws.com/img.charteo.com/art_pictures/C0076/Contact-Thank-You-Slides_C0076_059_c01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702296" cy="75895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Plan :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9036496" cy="4572000"/>
          </a:xfrm>
        </p:spPr>
        <p:txBody>
          <a:bodyPr/>
          <a:lstStyle/>
          <a:p>
            <a:r>
              <a:rPr lang="fr-FR" sz="2400" dirty="0" err="1" smtClean="0">
                <a:solidFill>
                  <a:srgbClr val="7030A0"/>
                </a:solidFill>
              </a:rPr>
              <a:t>What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is</a:t>
            </a:r>
            <a:r>
              <a:rPr lang="fr-FR" sz="2400" dirty="0" smtClean="0">
                <a:solidFill>
                  <a:srgbClr val="7030A0"/>
                </a:solidFill>
              </a:rPr>
              <a:t> a professional profile and </a:t>
            </a:r>
            <a:r>
              <a:rPr lang="fr-FR" sz="2400" dirty="0" err="1" smtClean="0">
                <a:solidFill>
                  <a:srgbClr val="7030A0"/>
                </a:solidFill>
              </a:rPr>
              <a:t>what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is</a:t>
            </a:r>
            <a:r>
              <a:rPr lang="fr-FR" sz="2400" dirty="0" smtClean="0">
                <a:solidFill>
                  <a:srgbClr val="7030A0"/>
                </a:solidFill>
              </a:rPr>
              <a:t> an interview ?</a:t>
            </a:r>
          </a:p>
          <a:p>
            <a:endParaRPr lang="fr-FR" sz="2600" dirty="0"/>
          </a:p>
          <a:p>
            <a:r>
              <a:rPr lang="fr-FR" sz="2500" dirty="0" err="1">
                <a:solidFill>
                  <a:srgbClr val="7030A0"/>
                </a:solidFill>
              </a:rPr>
              <a:t>W</a:t>
            </a:r>
            <a:r>
              <a:rPr lang="fr-FR" sz="2500" dirty="0" err="1" smtClean="0">
                <a:solidFill>
                  <a:srgbClr val="7030A0"/>
                </a:solidFill>
              </a:rPr>
              <a:t>hy</a:t>
            </a:r>
            <a:r>
              <a:rPr lang="fr-FR" sz="2500" dirty="0" smtClean="0">
                <a:solidFill>
                  <a:srgbClr val="7030A0"/>
                </a:solidFill>
              </a:rPr>
              <a:t> </a:t>
            </a:r>
            <a:r>
              <a:rPr lang="fr-FR" sz="2500" dirty="0" err="1">
                <a:solidFill>
                  <a:srgbClr val="7030A0"/>
                </a:solidFill>
              </a:rPr>
              <a:t>interviewrs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 err="1">
                <a:solidFill>
                  <a:srgbClr val="7030A0"/>
                </a:solidFill>
              </a:rPr>
              <a:t>ask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 err="1">
                <a:solidFill>
                  <a:srgbClr val="7030A0"/>
                </a:solidFill>
              </a:rPr>
              <a:t>you</a:t>
            </a:r>
            <a:r>
              <a:rPr lang="fr-FR" sz="2500" dirty="0">
                <a:solidFill>
                  <a:srgbClr val="7030A0"/>
                </a:solidFill>
              </a:rPr>
              <a:t> to </a:t>
            </a:r>
            <a:r>
              <a:rPr lang="fr-FR" sz="2500" dirty="0" err="1">
                <a:solidFill>
                  <a:srgbClr val="7030A0"/>
                </a:solidFill>
              </a:rPr>
              <a:t>describe</a:t>
            </a:r>
            <a:r>
              <a:rPr lang="fr-FR" sz="2500" dirty="0">
                <a:solidFill>
                  <a:srgbClr val="7030A0"/>
                </a:solidFill>
              </a:rPr>
              <a:t> </a:t>
            </a:r>
            <a:r>
              <a:rPr lang="fr-FR" sz="2500" dirty="0" err="1">
                <a:solidFill>
                  <a:srgbClr val="7030A0"/>
                </a:solidFill>
              </a:rPr>
              <a:t>your</a:t>
            </a:r>
            <a:r>
              <a:rPr lang="fr-FR" sz="2500" dirty="0">
                <a:solidFill>
                  <a:srgbClr val="7030A0"/>
                </a:solidFill>
              </a:rPr>
              <a:t> profile ?</a:t>
            </a:r>
          </a:p>
          <a:p>
            <a:pPr marL="0" indent="0">
              <a:buNone/>
            </a:pPr>
            <a:endParaRPr lang="fr-FR" sz="2600" dirty="0" smtClean="0"/>
          </a:p>
          <a:p>
            <a:r>
              <a:rPr lang="fr-FR" sz="2600" dirty="0" err="1">
                <a:solidFill>
                  <a:srgbClr val="7030A0"/>
                </a:solidFill>
              </a:rPr>
              <a:t>W</a:t>
            </a:r>
            <a:r>
              <a:rPr lang="fr-FR" sz="2600" dirty="0" err="1" smtClean="0">
                <a:solidFill>
                  <a:srgbClr val="7030A0"/>
                </a:solidFill>
              </a:rPr>
              <a:t>hat</a:t>
            </a:r>
            <a:r>
              <a:rPr lang="fr-FR" sz="2600" dirty="0" smtClean="0">
                <a:solidFill>
                  <a:srgbClr val="7030A0"/>
                </a:solidFill>
              </a:rPr>
              <a:t> </a:t>
            </a:r>
            <a:r>
              <a:rPr lang="fr-FR" sz="2600" dirty="0" err="1">
                <a:solidFill>
                  <a:srgbClr val="7030A0"/>
                </a:solidFill>
              </a:rPr>
              <a:t>should</a:t>
            </a:r>
            <a:r>
              <a:rPr lang="fr-FR" sz="2600" dirty="0">
                <a:solidFill>
                  <a:srgbClr val="7030A0"/>
                </a:solidFill>
              </a:rPr>
              <a:t> </a:t>
            </a:r>
            <a:r>
              <a:rPr lang="fr-FR" sz="2600" dirty="0" err="1">
                <a:solidFill>
                  <a:srgbClr val="7030A0"/>
                </a:solidFill>
              </a:rPr>
              <a:t>you</a:t>
            </a:r>
            <a:r>
              <a:rPr lang="fr-FR" sz="2600" dirty="0">
                <a:solidFill>
                  <a:srgbClr val="7030A0"/>
                </a:solidFill>
              </a:rPr>
              <a:t> do to </a:t>
            </a:r>
            <a:r>
              <a:rPr lang="fr-FR" sz="2600" dirty="0" err="1">
                <a:solidFill>
                  <a:srgbClr val="7030A0"/>
                </a:solidFill>
              </a:rPr>
              <a:t>prepare</a:t>
            </a:r>
            <a:r>
              <a:rPr lang="fr-FR" sz="2600" dirty="0">
                <a:solidFill>
                  <a:srgbClr val="7030A0"/>
                </a:solidFill>
              </a:rPr>
              <a:t> to the question? </a:t>
            </a:r>
            <a:endParaRPr lang="fr-FR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</a:rPr>
              <a:t> </a:t>
            </a:r>
            <a:r>
              <a:rPr lang="fr-FR" sz="2600" dirty="0" smtClean="0">
                <a:solidFill>
                  <a:srgbClr val="7030A0"/>
                </a:solidFill>
              </a:rPr>
              <a:t>   how </a:t>
            </a:r>
            <a:r>
              <a:rPr lang="fr-FR" sz="2600" dirty="0">
                <a:solidFill>
                  <a:srgbClr val="7030A0"/>
                </a:solidFill>
              </a:rPr>
              <a:t>to </a:t>
            </a:r>
            <a:r>
              <a:rPr lang="fr-FR" sz="2600" dirty="0" err="1">
                <a:solidFill>
                  <a:srgbClr val="7030A0"/>
                </a:solidFill>
              </a:rPr>
              <a:t>answer</a:t>
            </a:r>
            <a:r>
              <a:rPr lang="fr-FR" sz="2600" dirty="0">
                <a:solidFill>
                  <a:srgbClr val="7030A0"/>
                </a:solidFill>
              </a:rPr>
              <a:t> ? </a:t>
            </a:r>
          </a:p>
          <a:p>
            <a:endParaRPr lang="fr-FR" dirty="0"/>
          </a:p>
          <a:p>
            <a:r>
              <a:rPr lang="fr-FR" dirty="0">
                <a:solidFill>
                  <a:srgbClr val="7030A0"/>
                </a:solidFill>
              </a:rPr>
              <a:t>How to </a:t>
            </a:r>
            <a:r>
              <a:rPr lang="fr-FR" dirty="0" err="1">
                <a:solidFill>
                  <a:srgbClr val="7030A0"/>
                </a:solidFill>
              </a:rPr>
              <a:t>answer</a:t>
            </a:r>
            <a:r>
              <a:rPr lang="fr-FR" dirty="0">
                <a:solidFill>
                  <a:srgbClr val="7030A0"/>
                </a:solidFill>
              </a:rPr>
              <a:t> the question as an </a:t>
            </a:r>
            <a:r>
              <a:rPr lang="fr-FR" dirty="0" err="1">
                <a:solidFill>
                  <a:srgbClr val="7030A0"/>
                </a:solidFill>
              </a:rPr>
              <a:t>engineer</a:t>
            </a:r>
            <a:r>
              <a:rPr lang="fr-FR" dirty="0">
                <a:solidFill>
                  <a:srgbClr val="7030A0"/>
                </a:solidFill>
              </a:rPr>
              <a:t>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u="sng" dirty="0" err="1"/>
              <a:t>What</a:t>
            </a:r>
            <a:r>
              <a:rPr lang="fr-FR" b="1" u="sng" dirty="0"/>
              <a:t> </a:t>
            </a:r>
            <a:r>
              <a:rPr lang="fr-FR" b="1" u="sng" dirty="0" err="1"/>
              <a:t>is</a:t>
            </a:r>
            <a:r>
              <a:rPr lang="fr-FR" b="1" u="sng" dirty="0"/>
              <a:t> a </a:t>
            </a:r>
            <a:r>
              <a:rPr lang="fr-FR" b="1" u="sng" dirty="0" err="1"/>
              <a:t>professional</a:t>
            </a:r>
            <a:r>
              <a:rPr lang="fr-FR" b="1" u="sng" dirty="0"/>
              <a:t> profile and </a:t>
            </a:r>
            <a:r>
              <a:rPr lang="fr-FR" b="1" u="sng" dirty="0" err="1"/>
              <a:t>what</a:t>
            </a:r>
            <a:r>
              <a:rPr lang="fr-FR" b="1" u="sng" dirty="0"/>
              <a:t> </a:t>
            </a:r>
            <a:r>
              <a:rPr lang="fr-FR" b="1" u="sng" dirty="0" err="1"/>
              <a:t>is</a:t>
            </a:r>
            <a:r>
              <a:rPr lang="fr-FR" b="1" u="sng" dirty="0"/>
              <a:t> an interview?        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professional</a:t>
            </a:r>
            <a:r>
              <a:rPr lang="fr-FR" dirty="0"/>
              <a:t> profile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brief</a:t>
            </a:r>
            <a:r>
              <a:rPr lang="fr-FR" dirty="0"/>
              <a:t> </a:t>
            </a:r>
            <a:r>
              <a:rPr lang="fr-FR" dirty="0" err="1"/>
              <a:t>summary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, </a:t>
            </a:r>
            <a:r>
              <a:rPr lang="fr-FR" dirty="0" err="1"/>
              <a:t>strengths</a:t>
            </a:r>
            <a:r>
              <a:rPr lang="fr-FR" dirty="0"/>
              <a:t>, and key </a:t>
            </a:r>
            <a:r>
              <a:rPr lang="fr-FR" dirty="0" err="1"/>
              <a:t>experiences</a:t>
            </a:r>
            <a:r>
              <a:rPr lang="fr-FR" dirty="0"/>
              <a:t>. It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convey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seeking</a:t>
            </a:r>
            <a:r>
              <a:rPr lang="fr-FR" dirty="0"/>
              <a:t> or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have to </a:t>
            </a:r>
            <a:r>
              <a:rPr lang="fr-FR" dirty="0" err="1"/>
              <a:t>offer</a:t>
            </a:r>
            <a:r>
              <a:rPr lang="fr-FR" dirty="0"/>
              <a:t> the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79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17" y="188640"/>
            <a:ext cx="8836152" cy="75895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What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a profile, and </a:t>
            </a:r>
            <a:r>
              <a:rPr lang="fr-FR" b="1" dirty="0" err="1" smtClean="0">
                <a:solidFill>
                  <a:srgbClr val="FF0000"/>
                </a:solidFill>
              </a:rPr>
              <a:t>what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an interview 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Image 2" descr="http://thumbs.dreamstime.com/z/interview-checklist-job-candidate-requirements-qualifications-must-possess-clipboard-including-experience-communication-355573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268760"/>
            <a:ext cx="4320482" cy="55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://www.nadinemuller.org.uk/wp-content/uploads/2013/03/job-intervi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822">
            <a:off x="5006416" y="2021963"/>
            <a:ext cx="367240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6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144616"/>
          </a:xfrm>
        </p:spPr>
        <p:txBody>
          <a:bodyPr>
            <a:normAutofit/>
          </a:bodyPr>
          <a:lstStyle/>
          <a:p>
            <a:r>
              <a:rPr lang="fr-FR" dirty="0"/>
              <a:t>And An </a:t>
            </a:r>
            <a:r>
              <a:rPr lang="fr-FR" b="1" dirty="0"/>
              <a:t>interview</a:t>
            </a:r>
            <a:r>
              <a:rPr lang="fr-FR" dirty="0"/>
              <a:t> </a:t>
            </a:r>
            <a:r>
              <a:rPr lang="fr-FR" dirty="0" err="1"/>
              <a:t>is</a:t>
            </a:r>
            <a:r>
              <a:rPr lang="fr-FR" dirty="0"/>
              <a:t> a conversation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or more people </a:t>
            </a:r>
            <a:r>
              <a:rPr lang="fr-FR" dirty="0" err="1"/>
              <a:t>where</a:t>
            </a:r>
            <a:r>
              <a:rPr lang="fr-FR" dirty="0"/>
              <a:t> </a:t>
            </a:r>
            <a:r>
              <a:rPr lang="fr-FR" u="sng" dirty="0">
                <a:hlinkClick r:id="rId2" tooltip="Question"/>
              </a:rPr>
              <a:t>questions</a:t>
            </a:r>
            <a:r>
              <a:rPr lang="fr-FR" dirty="0"/>
              <a:t> are </a:t>
            </a:r>
            <a:r>
              <a:rPr lang="fr-FR" dirty="0" err="1"/>
              <a:t>asked</a:t>
            </a:r>
            <a:r>
              <a:rPr lang="fr-FR" dirty="0"/>
              <a:t> by the interviewer to </a:t>
            </a:r>
            <a:r>
              <a:rPr lang="fr-FR" dirty="0" err="1"/>
              <a:t>elicit</a:t>
            </a:r>
            <a:r>
              <a:rPr lang="fr-FR" dirty="0"/>
              <a:t> </a:t>
            </a:r>
            <a:r>
              <a:rPr lang="fr-FR" dirty="0" err="1"/>
              <a:t>facts</a:t>
            </a:r>
            <a:r>
              <a:rPr lang="fr-FR" dirty="0"/>
              <a:t> or </a:t>
            </a:r>
            <a:r>
              <a:rPr lang="fr-FR" dirty="0" err="1"/>
              <a:t>statements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interviewee</a:t>
            </a:r>
            <a:r>
              <a:rPr lang="fr-FR" dirty="0"/>
              <a:t>, </a:t>
            </a:r>
            <a:r>
              <a:rPr lang="fr-FR" dirty="0" err="1"/>
              <a:t>it’s</a:t>
            </a:r>
            <a:r>
              <a:rPr lang="fr-FR" dirty="0"/>
              <a:t>  a </a:t>
            </a:r>
            <a:r>
              <a:rPr lang="fr-FR" dirty="0" err="1"/>
              <a:t>mutual</a:t>
            </a:r>
            <a:r>
              <a:rPr lang="fr-FR" dirty="0"/>
              <a:t> exchange of information </a:t>
            </a:r>
            <a:r>
              <a:rPr lang="fr-FR" dirty="0" err="1"/>
              <a:t>between</a:t>
            </a:r>
            <a:r>
              <a:rPr lang="fr-FR" dirty="0"/>
              <a:t> an employer and </a:t>
            </a:r>
            <a:r>
              <a:rPr lang="fr-FR" dirty="0" err="1"/>
              <a:t>you</a:t>
            </a:r>
            <a:r>
              <a:rPr lang="fr-FR" dirty="0"/>
              <a:t>, as a candidate for a position. The </a:t>
            </a:r>
            <a:r>
              <a:rPr lang="fr-FR" dirty="0" err="1"/>
              <a:t>primary</a:t>
            </a:r>
            <a:r>
              <a:rPr lang="fr-FR" dirty="0"/>
              <a:t> objectives are to: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5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://www.glassdoor.com/blog/wp-content/uploads/interview9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647556" cy="3978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 4" descr="http://api.ning.com/files/ajl0Ao2j4GXRac7W2Ub8PB3RHTjxPiZZGrW3bivuf6sE6JKtI8J5kfkDLN0xu0cDWJy2k2fTDGVoDgDDgIDEww__/JobDescriptionOnResu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7876"/>
            <a:ext cx="2808312" cy="236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3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FR" dirty="0"/>
              <a:t>Show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strengths</a:t>
            </a:r>
            <a:r>
              <a:rPr lang="fr-FR" dirty="0"/>
              <a:t> and </a:t>
            </a:r>
            <a:r>
              <a:rPr lang="fr-FR" dirty="0" err="1"/>
              <a:t>weaknesses</a:t>
            </a:r>
            <a:r>
              <a:rPr lang="fr-FR" dirty="0"/>
              <a:t> and have a </a:t>
            </a:r>
            <a:r>
              <a:rPr lang="fr-FR" dirty="0" err="1"/>
              <a:t>sense</a:t>
            </a:r>
            <a:r>
              <a:rPr lang="fr-FR" dirty="0"/>
              <a:t> of direction</a:t>
            </a:r>
          </a:p>
          <a:p>
            <a:pPr lvl="0"/>
            <a:r>
              <a:rPr lang="fr-FR" dirty="0" err="1"/>
              <a:t>Enable</a:t>
            </a:r>
            <a:r>
              <a:rPr lang="fr-FR" dirty="0"/>
              <a:t> the employer to </a:t>
            </a:r>
            <a:r>
              <a:rPr lang="fr-FR" dirty="0" err="1"/>
              <a:t>evaluate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personality</a:t>
            </a:r>
            <a:r>
              <a:rPr lang="fr-FR" dirty="0"/>
              <a:t> and attitudes in </a:t>
            </a:r>
            <a:r>
              <a:rPr lang="fr-FR" dirty="0" err="1"/>
              <a:t>terms</a:t>
            </a:r>
            <a:r>
              <a:rPr lang="fr-FR" dirty="0"/>
              <a:t> of the </a:t>
            </a:r>
            <a:r>
              <a:rPr lang="fr-FR" dirty="0" err="1"/>
              <a:t>demands</a:t>
            </a:r>
            <a:r>
              <a:rPr lang="fr-FR" dirty="0"/>
              <a:t> of the </a:t>
            </a:r>
            <a:r>
              <a:rPr lang="fr-FR" dirty="0" err="1"/>
              <a:t>organization</a:t>
            </a:r>
            <a:r>
              <a:rPr lang="fr-FR" dirty="0"/>
              <a:t> and the position</a:t>
            </a:r>
          </a:p>
          <a:p>
            <a:pPr lvl="0"/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to gain information about the </a:t>
            </a:r>
            <a:r>
              <a:rPr lang="fr-FR" dirty="0" err="1"/>
              <a:t>organization</a:t>
            </a:r>
            <a:r>
              <a:rPr lang="fr-FR" dirty="0"/>
              <a:t> and the job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sources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83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and the employer an </a:t>
            </a:r>
            <a:r>
              <a:rPr lang="fr-FR" dirty="0" err="1"/>
              <a:t>opportunity</a:t>
            </a:r>
            <a:r>
              <a:rPr lang="fr-FR" dirty="0"/>
              <a:t> to </a:t>
            </a:r>
            <a:r>
              <a:rPr lang="fr-FR" dirty="0" err="1"/>
              <a:t>discuss</a:t>
            </a:r>
            <a:r>
              <a:rPr lang="fr-FR" dirty="0"/>
              <a:t> the </a:t>
            </a:r>
            <a:r>
              <a:rPr lang="fr-FR" dirty="0" err="1"/>
              <a:t>desirability</a:t>
            </a:r>
            <a:r>
              <a:rPr lang="fr-FR" dirty="0"/>
              <a:t> of </a:t>
            </a:r>
            <a:r>
              <a:rPr lang="fr-FR" dirty="0" err="1"/>
              <a:t>further</a:t>
            </a:r>
            <a:r>
              <a:rPr lang="fr-FR" dirty="0"/>
              <a:t> contact or an </a:t>
            </a:r>
            <a:r>
              <a:rPr lang="fr-FR" dirty="0" err="1"/>
              <a:t>offer</a:t>
            </a:r>
            <a:r>
              <a:rPr lang="fr-FR" dirty="0"/>
              <a:t> of </a:t>
            </a:r>
            <a:r>
              <a:rPr lang="fr-FR" dirty="0" err="1"/>
              <a:t>employment</a:t>
            </a:r>
            <a:r>
              <a:rPr lang="fr-FR" dirty="0"/>
              <a:t>.       </a:t>
            </a:r>
          </a:p>
          <a:p>
            <a:r>
              <a:rPr lang="fr-FR" dirty="0"/>
              <a:t> </a:t>
            </a:r>
          </a:p>
          <a:p>
            <a:r>
              <a:rPr lang="fr-FR" dirty="0">
                <a:solidFill>
                  <a:srgbClr val="FF0000"/>
                </a:solidFill>
              </a:rPr>
              <a:t>In an interview, </a:t>
            </a:r>
            <a:r>
              <a:rPr lang="fr-FR" dirty="0" err="1">
                <a:solidFill>
                  <a:srgbClr val="FF0000"/>
                </a:solidFill>
              </a:rPr>
              <a:t>while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responding</a:t>
            </a:r>
            <a:r>
              <a:rPr lang="fr-FR" dirty="0">
                <a:solidFill>
                  <a:srgbClr val="FF0000"/>
                </a:solidFill>
              </a:rPr>
              <a:t> to questions, use to </a:t>
            </a:r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advantage</a:t>
            </a:r>
            <a:r>
              <a:rPr lang="fr-FR" dirty="0">
                <a:solidFill>
                  <a:srgbClr val="FF0000"/>
                </a:solidFill>
              </a:rPr>
              <a:t> information </a:t>
            </a:r>
            <a:r>
              <a:rPr lang="fr-FR" dirty="0" err="1">
                <a:solidFill>
                  <a:srgbClr val="FF0000"/>
                </a:solidFill>
              </a:rPr>
              <a:t>that</a:t>
            </a:r>
            <a:r>
              <a:rPr lang="fr-FR" dirty="0">
                <a:solidFill>
                  <a:srgbClr val="FF0000"/>
                </a:solidFill>
              </a:rPr>
              <a:t> the employer </a:t>
            </a:r>
            <a:r>
              <a:rPr lang="fr-FR" dirty="0" err="1">
                <a:solidFill>
                  <a:srgbClr val="FF0000"/>
                </a:solidFill>
              </a:rPr>
              <a:t>volunteers</a:t>
            </a:r>
            <a:r>
              <a:rPr lang="fr-FR" dirty="0">
                <a:solidFill>
                  <a:srgbClr val="FF0000"/>
                </a:solidFill>
              </a:rPr>
              <a:t> about the position. </a:t>
            </a:r>
            <a:r>
              <a:rPr lang="fr-FR" dirty="0" err="1">
                <a:solidFill>
                  <a:srgbClr val="FF0000"/>
                </a:solidFill>
              </a:rPr>
              <a:t>Listen</a:t>
            </a:r>
            <a:r>
              <a:rPr lang="fr-FR" dirty="0">
                <a:solidFill>
                  <a:srgbClr val="FF0000"/>
                </a:solidFill>
              </a:rPr>
              <a:t> for verbal </a:t>
            </a:r>
            <a:r>
              <a:rPr lang="fr-FR" dirty="0" err="1">
                <a:solidFill>
                  <a:srgbClr val="FF0000"/>
                </a:solidFill>
              </a:rPr>
              <a:t>cues</a:t>
            </a:r>
            <a:r>
              <a:rPr lang="fr-FR" dirty="0">
                <a:solidFill>
                  <a:srgbClr val="FF0000"/>
                </a:solidFill>
              </a:rPr>
              <a:t> and </a:t>
            </a:r>
            <a:r>
              <a:rPr lang="fr-FR" dirty="0" err="1">
                <a:solidFill>
                  <a:srgbClr val="FF0000"/>
                </a:solidFill>
              </a:rPr>
              <a:t>hints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e.g</a:t>
            </a:r>
            <a:r>
              <a:rPr lang="fr-FR" dirty="0">
                <a:solidFill>
                  <a:srgbClr val="FF0000"/>
                </a:solidFill>
              </a:rPr>
              <a:t>., </a:t>
            </a:r>
            <a:r>
              <a:rPr lang="fr-FR" dirty="0" err="1">
                <a:solidFill>
                  <a:srgbClr val="FF0000"/>
                </a:solidFill>
              </a:rPr>
              <a:t>what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said</a:t>
            </a:r>
            <a:r>
              <a:rPr lang="fr-FR" dirty="0">
                <a:solidFill>
                  <a:srgbClr val="FF0000"/>
                </a:solidFill>
              </a:rPr>
              <a:t>, how </a:t>
            </a:r>
            <a:r>
              <a:rPr lang="fr-FR" dirty="0" err="1">
                <a:solidFill>
                  <a:srgbClr val="FF0000"/>
                </a:solidFill>
              </a:rPr>
              <a:t>it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said</a:t>
            </a:r>
            <a:r>
              <a:rPr lang="fr-FR" dirty="0">
                <a:solidFill>
                  <a:srgbClr val="FF0000"/>
                </a:solidFill>
              </a:rPr>
              <a:t>) and </a:t>
            </a:r>
            <a:r>
              <a:rPr lang="fr-FR" dirty="0" err="1">
                <a:solidFill>
                  <a:srgbClr val="FF0000"/>
                </a:solidFill>
              </a:rPr>
              <a:t>customize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your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responses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accordingly</a:t>
            </a:r>
            <a:r>
              <a:rPr lang="fr-FR" dirty="0">
                <a:solidFill>
                  <a:srgbClr val="FF0000"/>
                </a:solidFill>
              </a:rPr>
              <a:t>, but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honest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06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why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interviewrs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ask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you</a:t>
            </a:r>
            <a:r>
              <a:rPr lang="fr-FR" b="1" dirty="0">
                <a:solidFill>
                  <a:srgbClr val="FF0000"/>
                </a:solidFill>
              </a:rPr>
              <a:t> to </a:t>
            </a:r>
            <a:r>
              <a:rPr lang="fr-FR" b="1" dirty="0" err="1">
                <a:solidFill>
                  <a:srgbClr val="FF0000"/>
                </a:solidFill>
              </a:rPr>
              <a:t>describe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your</a:t>
            </a:r>
            <a:r>
              <a:rPr lang="fr-FR" b="1" dirty="0">
                <a:solidFill>
                  <a:srgbClr val="FF0000"/>
                </a:solidFill>
              </a:rPr>
              <a:t> profile ?</a:t>
            </a:r>
            <a:endParaRPr lang="fr-FR" dirty="0"/>
          </a:p>
        </p:txBody>
      </p:sp>
      <p:pic>
        <p:nvPicPr>
          <p:cNvPr id="4" name="Espace réservé du contenu 3" descr="http://3.bp.blogspot.com/-6qSY63YvKps/UDDVDmt_GnI/AAAAAAAAAqM/UuyuJF3_IZM/s1600/SKILLS+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88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careerconfidential.com/wp-content/uploads/2014/09/word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784887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0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174</Words>
  <Application>Microsoft Office PowerPoint</Application>
  <PresentationFormat>Affichage à l'écran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Civil</vt:lpstr>
      <vt:lpstr>CAN YOU DESCRIBE YOUR PROFILE ?</vt:lpstr>
      <vt:lpstr>Plan :</vt:lpstr>
      <vt:lpstr>Présentation PowerPoint</vt:lpstr>
      <vt:lpstr>What is a profile, and what is an interview ?</vt:lpstr>
      <vt:lpstr>And An interview is a conversation between two or more people where questions are asked by the interviewer to elicit facts or statements from the interviewee, it’s  a mutual exchange of information between an employer and you, as a candidate for a position. The primary objectives are to: </vt:lpstr>
      <vt:lpstr>Présentation PowerPoint</vt:lpstr>
      <vt:lpstr>Présentation PowerPoint</vt:lpstr>
      <vt:lpstr>Présentation PowerPoint</vt:lpstr>
      <vt:lpstr>why interviewrs ask you to describe your profile ?</vt:lpstr>
      <vt:lpstr>Présentation PowerPoint</vt:lpstr>
      <vt:lpstr>what should you do to prepare to the question? How to answer ? </vt:lpstr>
      <vt:lpstr>Présentation PowerPoint</vt:lpstr>
      <vt:lpstr>PAWS model</vt:lpstr>
      <vt:lpstr>How to answer the question as an engineer 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YOU DESCRIBE YOUR PROFILE ?</dc:title>
  <dc:creator>Mouna</dc:creator>
  <cp:lastModifiedBy>AZZOUZI</cp:lastModifiedBy>
  <cp:revision>39</cp:revision>
  <dcterms:created xsi:type="dcterms:W3CDTF">2014-11-29T14:57:22Z</dcterms:created>
  <dcterms:modified xsi:type="dcterms:W3CDTF">2019-01-06T21:08:45Z</dcterms:modified>
</cp:coreProperties>
</file>