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415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4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19FC2-4550-4AD9-80FF-04F0D8AA26E9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8130-B64E-4598-93F8-1E310598E4B1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L’INFINIMENT PETIT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L’INFINIMENT GRAND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PISTE DE RECHERCHE :</a:t>
            </a:r>
            <a:r>
              <a:rPr lang="fr-FR" baseline="0" dirty="0" smtClean="0"/>
              <a:t> LA PHOTOGRAPHIE ET LA VERITE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EXPLOITATION DU CORPS</a:t>
            </a:r>
            <a:r>
              <a:rPr lang="fr-FR" baseline="0" dirty="0" smtClean="0"/>
              <a:t> HUMAIN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CHRONOPHOTOGRAPHIE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CAPTURE</a:t>
            </a:r>
            <a:r>
              <a:rPr lang="fr-FR" baseline="0" dirty="0" smtClean="0"/>
              <a:t> DES DIFFERENTES EXPRESSIONS DU VISAGE HUMAIN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LA PHOTOGR	APHIE REND-ELLE</a:t>
            </a:r>
            <a:r>
              <a:rPr lang="fr-FR" baseline="0" dirty="0" smtClean="0"/>
              <a:t> COMPTE DU REEL D’UNE MANIÈRE PARFAITE ?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8130-B64E-4598-93F8-1E310598E4B1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fr-FR" dirty="0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2D105F-2966-4B0D-BB98-12B89F42C515}" type="datetimeFigureOut">
              <a:rPr lang="fr-FR" smtClean="0"/>
              <a:pPr/>
              <a:t>23/03/2020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42B46A3-CFC6-4F48-9B31-A72D1BE4B45F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5800" y="1643050"/>
            <a:ext cx="8077200" cy="1499616"/>
          </a:xfrm>
        </p:spPr>
        <p:txBody>
          <a:bodyPr>
            <a:noAutofit/>
          </a:bodyPr>
          <a:lstStyle/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fr-FR" sz="6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6600" dirty="0" smtClean="0">
                <a:solidFill>
                  <a:schemeClr val="accent1">
                    <a:lumMod val="75000"/>
                  </a:schemeClr>
                </a:solidFill>
              </a:rPr>
              <a:t>Sixième chapitre</a:t>
            </a:r>
            <a:endParaRPr lang="fr-FR" sz="6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LA PHOTOGRAPHIE ET LA SCIENCE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FR" dirty="0" smtClean="0"/>
          </a:p>
          <a:p>
            <a:pPr>
              <a:buNone/>
            </a:pPr>
            <a:r>
              <a:rPr lang="fr-FR" dirty="0" smtClean="0"/>
              <a:t>			La photographie au service de 			la science</a:t>
            </a:r>
          </a:p>
          <a:p>
            <a:endParaRPr lang="fr-FR" dirty="0" smtClean="0"/>
          </a:p>
          <a:p>
            <a:pPr lvl="5">
              <a:buNone/>
            </a:pPr>
            <a:r>
              <a:rPr lang="fr-FR" sz="3600" dirty="0" smtClean="0"/>
              <a:t>	/Illustrer</a:t>
            </a:r>
          </a:p>
          <a:p>
            <a:pPr lvl="5">
              <a:buNone/>
            </a:pPr>
            <a:r>
              <a:rPr lang="fr-FR" sz="3600" dirty="0" smtClean="0"/>
              <a:t>	/Participation active au progrès</a:t>
            </a:r>
          </a:p>
          <a:p>
            <a:pPr lvl="5">
              <a:buNone/>
            </a:pPr>
            <a:r>
              <a:rPr lang="fr-FR" sz="3600" dirty="0" smtClean="0"/>
              <a:t>	/Nouveau pouvoir </a:t>
            </a:r>
          </a:p>
          <a:p>
            <a:pPr lvl="5">
              <a:buNone/>
            </a:pPr>
            <a:endParaRPr lang="fr-FR" sz="3600" dirty="0"/>
          </a:p>
        </p:txBody>
      </p:sp>
      <p:sp>
        <p:nvSpPr>
          <p:cNvPr id="4" name="Flèche courbée vers la droite 3"/>
          <p:cNvSpPr/>
          <p:nvPr/>
        </p:nvSpPr>
        <p:spPr>
          <a:xfrm>
            <a:off x="714348" y="1643050"/>
            <a:ext cx="71438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" name="Égal 13"/>
          <p:cNvSpPr/>
          <p:nvPr/>
        </p:nvSpPr>
        <p:spPr>
          <a:xfrm>
            <a:off x="3643306" y="5943600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err="1" smtClean="0"/>
              <a:t>Augustre</a:t>
            </a:r>
            <a:r>
              <a:rPr lang="fr-FR" dirty="0" smtClean="0"/>
              <a:t> Adolphe BERTSCH </a:t>
            </a:r>
            <a:r>
              <a:rPr lang="fr-FR" sz="2000" dirty="0" smtClean="0"/>
              <a:t>(mort en 1871)</a:t>
            </a:r>
            <a:r>
              <a:rPr lang="fr-FR" dirty="0" smtClean="0"/>
              <a:t> </a:t>
            </a:r>
            <a:r>
              <a:rPr lang="fr-FR" sz="3000" i="1" dirty="0" smtClean="0"/>
              <a:t>Appareil Phosphorescent du vers luisant, vers 1855  </a:t>
            </a:r>
            <a:endParaRPr lang="fr-FR" sz="3000" i="1" dirty="0"/>
          </a:p>
        </p:txBody>
      </p:sp>
      <p:pic>
        <p:nvPicPr>
          <p:cNvPr id="4" name="Espace réservé du contenu 3" descr="F 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430564" y="1774825"/>
            <a:ext cx="4282872" cy="462597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Lewis RUTHERFURD, </a:t>
            </a:r>
            <a:r>
              <a:rPr lang="fr-FR" sz="3000" i="1" dirty="0" smtClean="0"/>
              <a:t>La Lune, 6 mars 1865</a:t>
            </a:r>
            <a:endParaRPr lang="fr-FR" sz="3000" i="1" dirty="0"/>
          </a:p>
        </p:txBody>
      </p:sp>
      <p:pic>
        <p:nvPicPr>
          <p:cNvPr id="4" name="Espace réservé du contenu 3" descr="F 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25337" y="1774825"/>
            <a:ext cx="3493326" cy="4625975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 L.L. De KONINK, </a:t>
            </a:r>
            <a:r>
              <a:rPr lang="fr-FR" sz="3000" i="1" dirty="0" smtClean="0"/>
              <a:t>Radiographie de la main du professeur Lucien Louis De Konink, 1899</a:t>
            </a:r>
            <a:endParaRPr lang="fr-FR" sz="3000" i="1" dirty="0"/>
          </a:p>
        </p:txBody>
      </p:sp>
      <p:pic>
        <p:nvPicPr>
          <p:cNvPr id="4" name="Espace réservé du contenu 3" descr="F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23488" y="2630868"/>
            <a:ext cx="2097024" cy="291388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err="1" smtClean="0">
                <a:solidFill>
                  <a:srgbClr val="FF0000"/>
                </a:solidFill>
              </a:rPr>
              <a:t>XX</a:t>
            </a:r>
            <a:r>
              <a:rPr lang="fr-FR" dirty="0" err="1" smtClean="0"/>
              <a:t>Secondo</a:t>
            </a:r>
            <a:r>
              <a:rPr lang="fr-FR" dirty="0" smtClean="0"/>
              <a:t> PIA, </a:t>
            </a:r>
            <a:r>
              <a:rPr lang="fr-FR" sz="3000" i="1" dirty="0" smtClean="0"/>
              <a:t>Le Saint-Suaire de Turin, 1898</a:t>
            </a:r>
            <a:endParaRPr lang="fr-FR" sz="3000" i="1" dirty="0"/>
          </a:p>
        </p:txBody>
      </p:sp>
      <p:pic>
        <p:nvPicPr>
          <p:cNvPr id="4" name="Espace réservé du contenu 3" descr="F 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06624" y="2149284"/>
            <a:ext cx="3730752" cy="3877056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4000" dirty="0" smtClean="0"/>
              <a:t>Guillaume Duchenne De BOULOGNE </a:t>
            </a:r>
            <a:r>
              <a:rPr lang="fr-FR" sz="2000" dirty="0" smtClean="0"/>
              <a:t>(1806-1875</a:t>
            </a:r>
            <a:r>
              <a:rPr lang="fr-FR" sz="2000" smtClean="0"/>
              <a:t>) </a:t>
            </a:r>
            <a:br>
              <a:rPr lang="fr-FR" sz="2000" smtClean="0"/>
            </a:br>
            <a:r>
              <a:rPr lang="fr-FR" sz="2600" i="1" smtClean="0"/>
              <a:t>Extrait </a:t>
            </a:r>
            <a:r>
              <a:rPr lang="fr-FR" sz="2600" i="1" dirty="0" smtClean="0"/>
              <a:t>de Mécanisme de la Physionomie Humaine…, 1862</a:t>
            </a:r>
            <a:endParaRPr lang="fr-FR" sz="2600" i="1" dirty="0"/>
          </a:p>
        </p:txBody>
      </p:sp>
      <p:pic>
        <p:nvPicPr>
          <p:cNvPr id="4" name="Espace réservé du contenu 3" descr="F 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63386" y="1774825"/>
            <a:ext cx="3617227" cy="462597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Philippe POTTEAU, </a:t>
            </a:r>
            <a:r>
              <a:rPr lang="fr-FR" sz="3000" i="1" dirty="0" smtClean="0"/>
              <a:t>Photographies Anthropométriques, Alger, 1862</a:t>
            </a:r>
            <a:endParaRPr lang="fr-FR" sz="3000" i="1" dirty="0"/>
          </a:p>
        </p:txBody>
      </p:sp>
      <p:pic>
        <p:nvPicPr>
          <p:cNvPr id="4" name="Espace réservé du contenu 3" descr="F 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98630" y="1774825"/>
            <a:ext cx="3146739" cy="4625975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155448"/>
            <a:ext cx="8229600" cy="1252728"/>
          </a:xfrm>
        </p:spPr>
        <p:txBody>
          <a:bodyPr>
            <a:normAutofit/>
          </a:bodyPr>
          <a:lstStyle/>
          <a:p>
            <a:pPr algn="ctr"/>
            <a:r>
              <a:rPr lang="fr-FR" dirty="0" smtClean="0"/>
              <a:t>Alphonse  BERTILLON</a:t>
            </a:r>
            <a:r>
              <a:rPr lang="fr-FR" sz="2000" dirty="0" smtClean="0"/>
              <a:t> (1853-1914),</a:t>
            </a:r>
            <a:r>
              <a:rPr lang="fr-FR" dirty="0" smtClean="0"/>
              <a:t> </a:t>
            </a:r>
            <a:r>
              <a:rPr lang="fr-FR" sz="3000" i="1" dirty="0" smtClean="0"/>
              <a:t>Photographie Anthropométrique, vers 1885</a:t>
            </a:r>
            <a:endParaRPr lang="fr-FR" sz="3000" i="1" dirty="0"/>
          </a:p>
        </p:txBody>
      </p:sp>
      <p:pic>
        <p:nvPicPr>
          <p:cNvPr id="4" name="Espace réservé du contenu 3" descr="F 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29801" y="1774825"/>
            <a:ext cx="4084397" cy="462597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Albert LONDE, </a:t>
            </a:r>
            <a:r>
              <a:rPr lang="fr-FR" sz="3000" i="1" dirty="0" smtClean="0"/>
              <a:t>Expériences Scientifiques, vers 1905</a:t>
            </a:r>
            <a:endParaRPr lang="fr-FR" sz="3000" i="1" dirty="0"/>
          </a:p>
        </p:txBody>
      </p:sp>
      <p:pic>
        <p:nvPicPr>
          <p:cNvPr id="4" name="Espace réservé du contenu 3" descr="F 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790568" y="1774825"/>
            <a:ext cx="3562863" cy="462597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rgbClr val="C00000"/>
                </a:solidFill>
              </a:rPr>
              <a:t>XX</a:t>
            </a:r>
            <a:r>
              <a:rPr lang="fr-FR" dirty="0" smtClean="0"/>
              <a:t> DUCHENNE De BOULOGNE, </a:t>
            </a:r>
            <a:r>
              <a:rPr lang="fr-FR" sz="3000" i="1" dirty="0" smtClean="0"/>
              <a:t>Planche Extraite De Mécanisme, 1862</a:t>
            </a:r>
            <a:endParaRPr lang="fr-FR" sz="3000" i="1" dirty="0"/>
          </a:p>
        </p:txBody>
      </p:sp>
      <p:pic>
        <p:nvPicPr>
          <p:cNvPr id="4" name="Espace réservé du contenu 3" descr="F 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46382" y="1774825"/>
            <a:ext cx="3851236" cy="462597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BOURNEVILLE et REGNARD, </a:t>
            </a:r>
            <a:r>
              <a:rPr lang="fr-FR" sz="3000" i="1" dirty="0" smtClean="0"/>
              <a:t>CATALEPSIE</a:t>
            </a:r>
            <a:r>
              <a:rPr lang="fr-FR" dirty="0" smtClean="0"/>
              <a:t>, </a:t>
            </a:r>
            <a:r>
              <a:rPr lang="fr-FR" sz="3000" i="1" dirty="0" smtClean="0"/>
              <a:t>1878-1880</a:t>
            </a:r>
            <a:endParaRPr lang="fr-FR" sz="3000" i="1" dirty="0"/>
          </a:p>
        </p:txBody>
      </p:sp>
      <p:pic>
        <p:nvPicPr>
          <p:cNvPr id="4" name="Espace réservé du contenu 3" descr="F 1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07792" y="1850580"/>
            <a:ext cx="3328416" cy="4474464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3461</TotalTime>
  <Words>146</Words>
  <Application>Microsoft Office PowerPoint</Application>
  <PresentationFormat>Affichage à l'écran (4:3)</PresentationFormat>
  <Paragraphs>43</Paragraphs>
  <Slides>12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Corbel</vt:lpstr>
      <vt:lpstr>Wingdings</vt:lpstr>
      <vt:lpstr>Wingdings 2</vt:lpstr>
      <vt:lpstr>Wingdings 3</vt:lpstr>
      <vt:lpstr>Module</vt:lpstr>
      <vt:lpstr> </vt:lpstr>
      <vt:lpstr>LA PHOTOGRAPHIE ET LA SCIENCE</vt:lpstr>
      <vt:lpstr>Augustre Adolphe BERTSCH (mort en 1871) Appareil Phosphorescent du vers luisant, vers 1855  </vt:lpstr>
      <vt:lpstr>Lewis RUTHERFURD, La Lune, 6 mars 1865</vt:lpstr>
      <vt:lpstr> L.L. De KONINK, Radiographie de la main du professeur Lucien Louis De Konink, 1899</vt:lpstr>
      <vt:lpstr>XXSecondo PIA, Le Saint-Suaire de Turin, 1898</vt:lpstr>
      <vt:lpstr>Guillaume Duchenne De BOULOGNE (1806-1875)  Extrait de Mécanisme de la Physionomie Humaine…, 1862</vt:lpstr>
      <vt:lpstr>Philippe POTTEAU, Photographies Anthropométriques, Alger, 1862</vt:lpstr>
      <vt:lpstr>Alphonse  BERTILLON (1853-1914), Photographie Anthropométrique, vers 1885</vt:lpstr>
      <vt:lpstr>Albert LONDE, Expériences Scientifiques, vers 1905</vt:lpstr>
      <vt:lpstr>XX DUCHENNE De BOULOGNE, Planche Extraite De Mécanisme, 1862</vt:lpstr>
      <vt:lpstr>BOURNEVILLE et REGNARD, CATALEPSIE, 1878-1880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PHOTOGRAPHIE ET SON HISTOIRE</dc:title>
  <dc:creator>Toshiba</dc:creator>
  <cp:lastModifiedBy>Zohra Lhioui</cp:lastModifiedBy>
  <cp:revision>352</cp:revision>
  <dcterms:created xsi:type="dcterms:W3CDTF">2008-03-31T17:52:53Z</dcterms:created>
  <dcterms:modified xsi:type="dcterms:W3CDTF">2020-03-23T16:56:46Z</dcterms:modified>
</cp:coreProperties>
</file>