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421" r:id="rId2"/>
    <p:sldId id="365" r:id="rId3"/>
    <p:sldId id="409" r:id="rId4"/>
    <p:sldId id="383" r:id="rId5"/>
    <p:sldId id="366" r:id="rId6"/>
    <p:sldId id="367" r:id="rId7"/>
    <p:sldId id="368" r:id="rId8"/>
    <p:sldId id="369" r:id="rId9"/>
    <p:sldId id="370" r:id="rId10"/>
    <p:sldId id="371" r:id="rId11"/>
    <p:sldId id="372" r:id="rId12"/>
    <p:sldId id="373" r:id="rId13"/>
    <p:sldId id="374" r:id="rId14"/>
    <p:sldId id="375" r:id="rId15"/>
    <p:sldId id="376" r:id="rId16"/>
    <p:sldId id="377" r:id="rId17"/>
    <p:sldId id="378" r:id="rId18"/>
    <p:sldId id="379" r:id="rId19"/>
    <p:sldId id="380" r:id="rId20"/>
    <p:sldId id="381" r:id="rId21"/>
    <p:sldId id="382" r:id="rId22"/>
    <p:sldId id="384" r:id="rId23"/>
    <p:sldId id="385" r:id="rId24"/>
    <p:sldId id="386" r:id="rId25"/>
    <p:sldId id="387" r:id="rId26"/>
    <p:sldId id="388" r:id="rId27"/>
    <p:sldId id="389" r:id="rId28"/>
    <p:sldId id="390" r:id="rId29"/>
    <p:sldId id="391" r:id="rId3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2748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19FC2-4550-4AD9-80FF-04F0D8AA26E9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E8130-B64E-4598-93F8-1E310598E4B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SCULPTEUR ET</a:t>
            </a:r>
            <a:r>
              <a:rPr lang="fr-FR" baseline="0" dirty="0" smtClean="0"/>
              <a:t> PHOTOGRAPHE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19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ECRIVAIN ET HOMME POLITIUE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20</a:t>
            </a:fld>
            <a:endParaRPr lang="fr-F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PEINTRE ET PHOTOGRAPHE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21</a:t>
            </a:fld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PHARMACIEN ET ECRIVAIN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23</a:t>
            </a:fld>
            <a:endParaRPr lang="fr-F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ECRIVAIN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24</a:t>
            </a:fld>
            <a:endParaRPr lang="fr-F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CANTATRICE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25</a:t>
            </a:fld>
            <a:endParaRPr lang="fr-F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COMEDIEN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26</a:t>
            </a:fld>
            <a:endParaRPr lang="fr-F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PERSONNAGE PUBLIC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27</a:t>
            </a:fld>
            <a:endParaRPr lang="fr-FR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DESSINATEUR, JOURNALISTE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28</a:t>
            </a:fld>
            <a:endParaRPr lang="fr-F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SCENOGRAPHE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29</a:t>
            </a:fld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643050"/>
            <a:ext cx="8077200" cy="1499616"/>
          </a:xfrm>
        </p:spPr>
        <p:txBody>
          <a:bodyPr>
            <a:noAutofit/>
          </a:bodyPr>
          <a:lstStyle/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sz="6600" dirty="0" smtClean="0">
                <a:solidFill>
                  <a:schemeClr val="accent1">
                    <a:lumMod val="75000"/>
                  </a:schemeClr>
                </a:solidFill>
              </a:rPr>
              <a:t>Neuvième chapitre</a:t>
            </a:r>
            <a:endParaRPr lang="fr-FR" sz="6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UN STYLE PARTICULIER : LE PORTRAIT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/>
            <a:endParaRPr lang="fr-FR" dirty="0" smtClean="0"/>
          </a:p>
          <a:p>
            <a:pPr lvl="3"/>
            <a:r>
              <a:rPr lang="fr-FR" dirty="0" smtClean="0"/>
              <a:t>Le portrait est un style particulier dans le champ de la photographie mais également dans le champ de la peinture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lvl="3"/>
            <a:r>
              <a:rPr lang="fr-FR" dirty="0" smtClean="0"/>
              <a:t>Le portrait est une mise en scène dont le sujet principal est la personne humaine : pose, studio, costume, objets, accessoires, décors, maquillage, etc.  </a:t>
            </a:r>
            <a:endParaRPr lang="fr-FR" dirty="0"/>
          </a:p>
        </p:txBody>
      </p:sp>
      <p:sp>
        <p:nvSpPr>
          <p:cNvPr id="4" name="Flèche droite à entaille 3"/>
          <p:cNvSpPr/>
          <p:nvPr/>
        </p:nvSpPr>
        <p:spPr>
          <a:xfrm>
            <a:off x="500034" y="2214554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droite à entaille 4"/>
          <p:cNvSpPr/>
          <p:nvPr/>
        </p:nvSpPr>
        <p:spPr>
          <a:xfrm>
            <a:off x="500034" y="4286256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DIFFICULTES METHODOLOGIQUES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pPr lvl="3"/>
            <a:r>
              <a:rPr lang="fr-FR" sz="3200" dirty="0" smtClean="0"/>
              <a:t>Le portrait limite -t- il notre parole ?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lvl="3"/>
            <a:r>
              <a:rPr lang="fr-FR" sz="3200" dirty="0" smtClean="0"/>
              <a:t>Pouvons-nous décrire un portrait ?</a:t>
            </a:r>
            <a:endParaRPr lang="fr-FR" sz="3200" dirty="0"/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214282" y="1857364"/>
            <a:ext cx="1285884" cy="1214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>
            <a:off x="142844" y="3786190"/>
            <a:ext cx="1357322" cy="1071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3600" dirty="0" smtClean="0"/>
              <a:t>NADAR : L’EXEMPLE DU PORTRAITISTE PARFAIT ET ACCOMPLI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3"/>
            <a:endParaRPr lang="fr-FR" dirty="0" smtClean="0"/>
          </a:p>
          <a:p>
            <a:pPr lvl="3"/>
            <a:endParaRPr lang="fr-FR" dirty="0" smtClean="0"/>
          </a:p>
          <a:p>
            <a:pPr lvl="3">
              <a:buNone/>
            </a:pPr>
            <a:r>
              <a:rPr lang="fr-FR" sz="2800" dirty="0" smtClean="0"/>
              <a:t>Félix </a:t>
            </a:r>
            <a:r>
              <a:rPr lang="fr-FR" sz="2800" dirty="0" err="1" smtClean="0"/>
              <a:t>Tournachon</a:t>
            </a:r>
            <a:r>
              <a:rPr lang="fr-FR" sz="2800" dirty="0" smtClean="0"/>
              <a:t> dit Nadar (1820-1910) est considéré comme l’un des plu grands portraitiste de toute l’histoire de la photographie</a:t>
            </a:r>
          </a:p>
          <a:p>
            <a:pPr lvl="3">
              <a:buNone/>
            </a:pPr>
            <a:endParaRPr lang="fr-FR" dirty="0" smtClean="0"/>
          </a:p>
          <a:p>
            <a:pPr lvl="3">
              <a:buNone/>
            </a:pPr>
            <a:r>
              <a:rPr lang="fr-FR" sz="2800" dirty="0" smtClean="0"/>
              <a:t>Il a réalisé plusieurs portraits dans le milieu intellectuel de son époque </a:t>
            </a:r>
          </a:p>
          <a:p>
            <a:pPr lvl="3">
              <a:buNone/>
            </a:pPr>
            <a:r>
              <a:rPr lang="fr-FR" sz="2800" dirty="0" smtClean="0"/>
              <a:t>						</a:t>
            </a:r>
          </a:p>
          <a:p>
            <a:pPr lvl="3">
              <a:buNone/>
            </a:pPr>
            <a:r>
              <a:rPr lang="fr-FR" sz="2800" dirty="0" smtClean="0"/>
              <a:t>						EXEMPLES</a:t>
            </a:r>
            <a:endParaRPr lang="fr-FR" sz="2800" dirty="0"/>
          </a:p>
        </p:txBody>
      </p:sp>
      <p:sp>
        <p:nvSpPr>
          <p:cNvPr id="4" name="Chevron 3"/>
          <p:cNvSpPr/>
          <p:nvPr/>
        </p:nvSpPr>
        <p:spPr>
          <a:xfrm>
            <a:off x="714348" y="2500306"/>
            <a:ext cx="484632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Chevron 4"/>
          <p:cNvSpPr/>
          <p:nvPr/>
        </p:nvSpPr>
        <p:spPr>
          <a:xfrm>
            <a:off x="642910" y="4714884"/>
            <a:ext cx="484632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Flèche droite rayée 6"/>
          <p:cNvSpPr/>
          <p:nvPr/>
        </p:nvSpPr>
        <p:spPr>
          <a:xfrm>
            <a:off x="3714744" y="5857892"/>
            <a:ext cx="1764226" cy="34175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FELIX NADAR </a:t>
            </a:r>
            <a:br>
              <a:rPr lang="fr-FR" dirty="0" smtClean="0"/>
            </a:br>
            <a:r>
              <a:rPr lang="fr-FR" sz="3000" i="1" dirty="0" smtClean="0"/>
              <a:t>vers 1853-1855</a:t>
            </a:r>
            <a:endParaRPr lang="fr-FR" sz="3000" i="1" dirty="0"/>
          </a:p>
        </p:txBody>
      </p:sp>
      <p:pic>
        <p:nvPicPr>
          <p:cNvPr id="4" name="Espace réservé du contenu 3" descr="I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80495" y="1774825"/>
            <a:ext cx="3183010" cy="4625975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700" i="1" dirty="0" smtClean="0"/>
              <a:t>CHARLES BAUDELAIRE (1855)</a:t>
            </a:r>
            <a:endParaRPr lang="fr-FR" sz="2700" i="1" dirty="0"/>
          </a:p>
        </p:txBody>
      </p:sp>
      <p:pic>
        <p:nvPicPr>
          <p:cNvPr id="4" name="Espace réservé du contenu 3" descr="I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74584" y="1774825"/>
            <a:ext cx="3794831" cy="462597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700" i="1" dirty="0" smtClean="0"/>
              <a:t>GERARD DE NERVAL, vers 1854-1855</a:t>
            </a:r>
            <a:endParaRPr lang="fr-FR" sz="2700" i="1" dirty="0"/>
          </a:p>
        </p:txBody>
      </p:sp>
      <p:pic>
        <p:nvPicPr>
          <p:cNvPr id="4" name="Espace réservé du contenu 3" descr="I 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98236" y="1774825"/>
            <a:ext cx="3547527" cy="462597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700" i="1" dirty="0" smtClean="0"/>
              <a:t>THEOPHILE GAUTIER, vers 1855</a:t>
            </a:r>
            <a:endParaRPr lang="fr-FR" sz="2700" i="1" dirty="0"/>
          </a:p>
        </p:txBody>
      </p:sp>
      <p:pic>
        <p:nvPicPr>
          <p:cNvPr id="4" name="Espace réservé du contenu 3" descr="I 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67411" y="1774825"/>
            <a:ext cx="4009178" cy="462597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700" i="1" dirty="0" smtClean="0"/>
              <a:t>ALEXANDRE DUMAS, vers 1855-1857</a:t>
            </a:r>
            <a:endParaRPr lang="fr-FR" sz="2700" i="1" dirty="0"/>
          </a:p>
        </p:txBody>
      </p:sp>
      <p:pic>
        <p:nvPicPr>
          <p:cNvPr id="4" name="Espace réservé du contenu 3" descr="I 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31558" y="1774825"/>
            <a:ext cx="3680883" cy="462597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700" i="1" dirty="0" smtClean="0"/>
              <a:t>THEOPHILE GAUTIER, vers 1855</a:t>
            </a:r>
            <a:endParaRPr lang="fr-FR" sz="2700" i="1" dirty="0"/>
          </a:p>
        </p:txBody>
      </p:sp>
      <p:pic>
        <p:nvPicPr>
          <p:cNvPr id="4" name="Espace réservé du contenu 3" descr="I 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31452" y="1774825"/>
            <a:ext cx="3681095" cy="462597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700" i="1" dirty="0" smtClean="0"/>
              <a:t>EUGENE DELACROIX 1858</a:t>
            </a:r>
            <a:endParaRPr lang="fr-FR" sz="2700" i="1" dirty="0"/>
          </a:p>
        </p:txBody>
      </p:sp>
      <p:pic>
        <p:nvPicPr>
          <p:cNvPr id="4" name="Espace réservé du contenu 3" descr="I 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50266" y="1774825"/>
            <a:ext cx="3643467" cy="4625975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700" i="1" dirty="0" smtClean="0"/>
              <a:t>ALEXANDRE DUMAS FILS, vers 1864</a:t>
            </a:r>
            <a:endParaRPr lang="fr-FR" sz="2700" i="1" dirty="0"/>
          </a:p>
        </p:txBody>
      </p:sp>
      <p:pic>
        <p:nvPicPr>
          <p:cNvPr id="4" name="Espace réservé du contenu 3" descr="I 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1693" y="1774825"/>
            <a:ext cx="3400614" cy="4625975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700" i="1" dirty="0" smtClean="0"/>
              <a:t>EMILE LITTRE, vers 1860</a:t>
            </a:r>
            <a:endParaRPr lang="fr-FR" sz="2700" i="1" dirty="0"/>
          </a:p>
        </p:txBody>
      </p:sp>
      <p:pic>
        <p:nvPicPr>
          <p:cNvPr id="4" name="Espace réservé du contenu 3" descr="I 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27718" y="1774825"/>
            <a:ext cx="3288564" cy="4625975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700" i="1" dirty="0" smtClean="0"/>
              <a:t>GEORGE SAND 1864</a:t>
            </a:r>
            <a:endParaRPr lang="fr-FR" sz="2700" i="1" dirty="0"/>
          </a:p>
        </p:txBody>
      </p:sp>
      <p:pic>
        <p:nvPicPr>
          <p:cNvPr id="4" name="Espace réservé du contenu 3" descr="I 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77356" y="1774825"/>
            <a:ext cx="3589287" cy="4625975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700" i="1" dirty="0" smtClean="0"/>
              <a:t>VICTOR HUGO 1884</a:t>
            </a:r>
            <a:endParaRPr lang="fr-FR" sz="2700" i="1" dirty="0"/>
          </a:p>
        </p:txBody>
      </p:sp>
      <p:pic>
        <p:nvPicPr>
          <p:cNvPr id="4" name="Espace réservé du contenu 3" descr="I 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44282" y="1774825"/>
            <a:ext cx="3455435" cy="4625975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700" i="1" dirty="0" smtClean="0"/>
              <a:t>VICTOR HUGO SUR SON LIT DE MORT 1885</a:t>
            </a:r>
            <a:endParaRPr lang="fr-FR" sz="2700" i="1" dirty="0"/>
          </a:p>
        </p:txBody>
      </p:sp>
      <p:pic>
        <p:nvPicPr>
          <p:cNvPr id="4" name="Espace réservé du contenu 3" descr="I 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01824" y="2271204"/>
            <a:ext cx="4340352" cy="3633216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700" i="1" dirty="0" smtClean="0"/>
              <a:t>ERNESTINE NADAR, vers 1890</a:t>
            </a:r>
            <a:endParaRPr lang="fr-FR" sz="2700" i="1" dirty="0"/>
          </a:p>
        </p:txBody>
      </p:sp>
      <p:pic>
        <p:nvPicPr>
          <p:cNvPr id="4" name="Espace réservé du contenu 3" descr="I 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04996" y="1774825"/>
            <a:ext cx="3534007" cy="4625975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700" i="1" dirty="0" smtClean="0"/>
              <a:t>PAUL NADAR, vers 1862-1863</a:t>
            </a:r>
            <a:endParaRPr lang="fr-FR" sz="2700" i="1" dirty="0"/>
          </a:p>
        </p:txBody>
      </p:sp>
      <p:pic>
        <p:nvPicPr>
          <p:cNvPr id="4" name="Espace réservé du contenu 3" descr="I 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51689" y="1774825"/>
            <a:ext cx="3640622" cy="4625975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700" b="0" i="1" dirty="0" smtClean="0"/>
              <a:t>ADAM SALOMON, vers 1860</a:t>
            </a:r>
            <a:endParaRPr lang="fr-FR" sz="2700" b="0" i="1" dirty="0"/>
          </a:p>
        </p:txBody>
      </p:sp>
      <p:pic>
        <p:nvPicPr>
          <p:cNvPr id="4" name="Espace réservé du contenu 3" descr="I 1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49356" y="1774825"/>
            <a:ext cx="3445287" cy="4625975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700" i="1" dirty="0" smtClean="0"/>
              <a:t>EUGENE PELLETAN, vers 1854-1855</a:t>
            </a:r>
            <a:endParaRPr lang="fr-FR" sz="2700" i="1" dirty="0"/>
          </a:p>
        </p:txBody>
      </p:sp>
      <p:pic>
        <p:nvPicPr>
          <p:cNvPr id="4" name="Espace réservé du contenu 3" descr="I 1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51137" y="1774825"/>
            <a:ext cx="3441725" cy="4625975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76008"/>
            <a:ext cx="8229600" cy="1252728"/>
          </a:xfrm>
        </p:spPr>
        <p:txBody>
          <a:bodyPr>
            <a:normAutofit/>
          </a:bodyPr>
          <a:lstStyle/>
          <a:p>
            <a:pPr algn="ctr"/>
            <a:r>
              <a:rPr lang="fr-FR" sz="2700" i="1" dirty="0" smtClean="0"/>
              <a:t>JOSEPH PALIZZI, vers 1860</a:t>
            </a:r>
            <a:endParaRPr lang="fr-FR" sz="2700" i="1" dirty="0"/>
          </a:p>
        </p:txBody>
      </p:sp>
      <p:pic>
        <p:nvPicPr>
          <p:cNvPr id="4" name="Espace réservé du contenu 3" descr="I 1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41723" y="1774825"/>
            <a:ext cx="3660554" cy="4625975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700" i="1" dirty="0" smtClean="0"/>
              <a:t>CHARLES, DUC DE MORNY, vers 1860</a:t>
            </a:r>
            <a:endParaRPr lang="fr-FR" sz="2700" i="1" dirty="0"/>
          </a:p>
        </p:txBody>
      </p:sp>
      <p:pic>
        <p:nvPicPr>
          <p:cNvPr id="4" name="Espace réservé du contenu 3" descr="I 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49322" y="1774825"/>
            <a:ext cx="3245355" cy="4625975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700" i="1" dirty="0" smtClean="0"/>
              <a:t>JEAN JOURNET 1857</a:t>
            </a:r>
            <a:endParaRPr lang="fr-FR" sz="2700" i="1" dirty="0"/>
          </a:p>
        </p:txBody>
      </p:sp>
      <p:pic>
        <p:nvPicPr>
          <p:cNvPr id="4" name="Espace réservé du contenu 3" descr="I 1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19449" y="1774825"/>
            <a:ext cx="3505102" cy="4625975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47446"/>
            <a:ext cx="8229600" cy="1252728"/>
          </a:xfrm>
        </p:spPr>
        <p:txBody>
          <a:bodyPr>
            <a:normAutofit/>
          </a:bodyPr>
          <a:lstStyle/>
          <a:p>
            <a:pPr algn="ctr"/>
            <a:r>
              <a:rPr lang="fr-FR" sz="2700" i="1" dirty="0" smtClean="0"/>
              <a:t>CHAMPFLEURY 1855</a:t>
            </a:r>
            <a:endParaRPr lang="fr-FR" sz="2700" i="1" dirty="0"/>
          </a:p>
        </p:txBody>
      </p:sp>
      <p:pic>
        <p:nvPicPr>
          <p:cNvPr id="4" name="Espace réservé du contenu 3" descr="I 2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683742" y="1774825"/>
            <a:ext cx="3776515" cy="4625975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700" i="1" dirty="0" smtClean="0"/>
              <a:t>ROSINE STOLZ, vers 1857</a:t>
            </a:r>
            <a:endParaRPr lang="fr-FR" sz="2700" i="1" dirty="0"/>
          </a:p>
        </p:txBody>
      </p:sp>
      <p:pic>
        <p:nvPicPr>
          <p:cNvPr id="4" name="Espace réservé du contenu 3" descr="I 2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50057" y="1774825"/>
            <a:ext cx="3443885" cy="4625975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700" dirty="0" smtClean="0"/>
              <a:t>PAUL LEGRAND, vers 1858</a:t>
            </a:r>
            <a:endParaRPr lang="fr-FR" sz="2700" dirty="0"/>
          </a:p>
        </p:txBody>
      </p:sp>
      <p:pic>
        <p:nvPicPr>
          <p:cNvPr id="4" name="Espace réservé du contenu 3" descr="I 2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05727" y="1774825"/>
            <a:ext cx="3732546" cy="4625975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700" i="1" dirty="0" smtClean="0"/>
              <a:t>FRANCOIS LOUIS LESIEUR, vers 1855-1858</a:t>
            </a:r>
            <a:endParaRPr lang="fr-FR" sz="2700" i="1" dirty="0"/>
          </a:p>
        </p:txBody>
      </p:sp>
      <p:pic>
        <p:nvPicPr>
          <p:cNvPr id="4" name="Espace réservé du contenu 3" descr="I 2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05200" y="1774825"/>
            <a:ext cx="3533599" cy="4625975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700" i="1" dirty="0" smtClean="0"/>
              <a:t>CHARLES PHILIPPON, vers 1856</a:t>
            </a:r>
            <a:endParaRPr lang="fr-FR" sz="2700" i="1" dirty="0"/>
          </a:p>
        </p:txBody>
      </p:sp>
      <p:pic>
        <p:nvPicPr>
          <p:cNvPr id="4" name="Espace réservé du contenu 3" descr="I 2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28153" y="1774825"/>
            <a:ext cx="3487694" cy="4625975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700" i="1" dirty="0" smtClean="0"/>
              <a:t>PIERRE CICERI, vers 1860</a:t>
            </a:r>
            <a:endParaRPr lang="fr-FR" sz="2700" i="1" dirty="0"/>
          </a:p>
        </p:txBody>
      </p:sp>
      <p:pic>
        <p:nvPicPr>
          <p:cNvPr id="4" name="Espace réservé du contenu 3" descr="I 2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676777" y="1774825"/>
            <a:ext cx="3790446" cy="4625975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3460</TotalTime>
  <Words>269</Words>
  <Application>Microsoft Office PowerPoint</Application>
  <PresentationFormat>Affichage à l'écran (4:3)</PresentationFormat>
  <Paragraphs>80</Paragraphs>
  <Slides>29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 </vt:lpstr>
      <vt:lpstr>UN STYLE PARTICULIER : LE PORTRAIT</vt:lpstr>
      <vt:lpstr>DIFFICULTES METHODOLOGIQUES</vt:lpstr>
      <vt:lpstr>NADAR : L’EXEMPLE DU PORTRAITISTE PARFAIT ET ACCOMPLI</vt:lpstr>
      <vt:lpstr>FELIX NADAR  vers 1853-1855</vt:lpstr>
      <vt:lpstr>CHARLES BAUDELAIRE (1855)</vt:lpstr>
      <vt:lpstr>GERARD DE NERVAL, vers 1854-1855</vt:lpstr>
      <vt:lpstr>THEOPHILE GAUTIER, vers 1855</vt:lpstr>
      <vt:lpstr>ALEXANDRE DUMAS, vers 1855-1857</vt:lpstr>
      <vt:lpstr>THEOPHILE GAUTIER, vers 1855</vt:lpstr>
      <vt:lpstr>EUGENE DELACROIX 1858</vt:lpstr>
      <vt:lpstr>ALEXANDRE DUMAS FILS, vers 1864</vt:lpstr>
      <vt:lpstr>EMILE LITTRE, vers 1860</vt:lpstr>
      <vt:lpstr>GEORGE SAND 1864</vt:lpstr>
      <vt:lpstr>VICTOR HUGO 1884</vt:lpstr>
      <vt:lpstr>VICTOR HUGO SUR SON LIT DE MORT 1885</vt:lpstr>
      <vt:lpstr>ERNESTINE NADAR, vers 1890</vt:lpstr>
      <vt:lpstr>PAUL NADAR, vers 1862-1863</vt:lpstr>
      <vt:lpstr>ADAM SALOMON, vers 1860</vt:lpstr>
      <vt:lpstr>EUGENE PELLETAN, vers 1854-1855</vt:lpstr>
      <vt:lpstr>JOSEPH PALIZZI, vers 1860</vt:lpstr>
      <vt:lpstr>CHARLES, DUC DE MORNY, vers 1860</vt:lpstr>
      <vt:lpstr>JEAN JOURNET 1857</vt:lpstr>
      <vt:lpstr>CHAMPFLEURY 1855</vt:lpstr>
      <vt:lpstr>ROSINE STOLZ, vers 1857</vt:lpstr>
      <vt:lpstr>PAUL LEGRAND, vers 1858</vt:lpstr>
      <vt:lpstr>FRANCOIS LOUIS LESIEUR, vers 1855-1858</vt:lpstr>
      <vt:lpstr>CHARLES PHILIPPON, vers 1856</vt:lpstr>
      <vt:lpstr>PIERRE CICERI, vers 1860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PHOTOGRAPHIE ET SON HISTOIRE</dc:title>
  <dc:creator>Toshiba</dc:creator>
  <cp:lastModifiedBy>Zohra Lhioui</cp:lastModifiedBy>
  <cp:revision>352</cp:revision>
  <dcterms:created xsi:type="dcterms:W3CDTF">2008-03-31T17:52:53Z</dcterms:created>
  <dcterms:modified xsi:type="dcterms:W3CDTF">2020-03-23T17:01:07Z</dcterms:modified>
</cp:coreProperties>
</file>