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417" r:id="rId2"/>
    <p:sldId id="324" r:id="rId3"/>
    <p:sldId id="325" r:id="rId4"/>
    <p:sldId id="326" r:id="rId5"/>
    <p:sldId id="327" r:id="rId6"/>
    <p:sldId id="328" r:id="rId7"/>
    <p:sldId id="329" r:id="rId8"/>
    <p:sldId id="330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COMMENT SAISIR LES MOUVEMENTS EN CONTINUITE</a:t>
            </a:r>
            <a:r>
              <a:rPr lang="fr-FR" baseline="0" dirty="0" smtClean="0"/>
              <a:t>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PRODUIT PHOTOGRAPHIQUE EST-IL TOUJOURS INTENTIONNELLE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Spectaculaire en photographie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TEMPS ET L’ESPACE SONT SUSPENDUS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Septième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UNE DIMENSION INEDITE : LE MOUVEMENT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6">
              <a:buNone/>
            </a:pPr>
            <a:r>
              <a:rPr lang="fr-FR" sz="4800" dirty="0" smtClean="0"/>
              <a:t>Saisie du mouvement et de l’instantané en photographie</a:t>
            </a:r>
          </a:p>
          <a:p>
            <a:pPr lvl="6">
              <a:buNone/>
            </a:pPr>
            <a:endParaRPr lang="fr-FR" sz="4800" dirty="0"/>
          </a:p>
        </p:txBody>
      </p:sp>
      <p:sp>
        <p:nvSpPr>
          <p:cNvPr id="4" name="Flèche courbée vers la droite 3"/>
          <p:cNvSpPr/>
          <p:nvPr/>
        </p:nvSpPr>
        <p:spPr>
          <a:xfrm>
            <a:off x="928662" y="2500306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Égal 4"/>
          <p:cNvSpPr/>
          <p:nvPr/>
        </p:nvSpPr>
        <p:spPr>
          <a:xfrm>
            <a:off x="3786182" y="5715016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Etienne-Jules MAREY (1830-1904) </a:t>
            </a:r>
            <a:r>
              <a:rPr lang="fr-FR" sz="3000" i="1" dirty="0" smtClean="0"/>
              <a:t>Saut Long et élevé par monsieur…, 1886</a:t>
            </a:r>
            <a:endParaRPr lang="fr-FR" sz="3000" i="1" dirty="0"/>
          </a:p>
        </p:txBody>
      </p:sp>
      <p:pic>
        <p:nvPicPr>
          <p:cNvPr id="4" name="Espace réservé du contenu 3" descr="G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33984" y="2417508"/>
            <a:ext cx="7876032" cy="33406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err="1" smtClean="0"/>
              <a:t>Eadweard</a:t>
            </a:r>
            <a:r>
              <a:rPr lang="fr-FR" dirty="0" smtClean="0"/>
              <a:t> J. MUYBRIDGE </a:t>
            </a:r>
            <a:r>
              <a:rPr lang="fr-FR" sz="2000" dirty="0" smtClean="0"/>
              <a:t>(1830-1904)</a:t>
            </a:r>
            <a:r>
              <a:rPr lang="fr-FR" dirty="0" smtClean="0"/>
              <a:t>, </a:t>
            </a:r>
            <a:r>
              <a:rPr lang="fr-FR" sz="3000" i="1" dirty="0" smtClean="0"/>
              <a:t>Trotting The Horse, 1881</a:t>
            </a:r>
            <a:endParaRPr lang="fr-FR" sz="3000" i="1" dirty="0"/>
          </a:p>
        </p:txBody>
      </p:sp>
      <p:pic>
        <p:nvPicPr>
          <p:cNvPr id="4" name="Espace réservé du contenu 3" descr="G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22832" y="1868868"/>
            <a:ext cx="6498336" cy="443788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E. J. MAREY, </a:t>
            </a:r>
            <a:r>
              <a:rPr lang="fr-FR" sz="3000" i="1" dirty="0" smtClean="0"/>
              <a:t>Balle </a:t>
            </a:r>
            <a:r>
              <a:rPr lang="fr-FR" sz="3000" i="1" dirty="0" err="1" smtClean="0"/>
              <a:t>Rebondissante</a:t>
            </a:r>
            <a:r>
              <a:rPr lang="fr-FR" sz="3000" i="1" dirty="0" smtClean="0"/>
              <a:t>, Etude de Trajectoire, 1886</a:t>
            </a:r>
            <a:endParaRPr lang="fr-FR" sz="3000" i="1" dirty="0"/>
          </a:p>
        </p:txBody>
      </p:sp>
      <p:pic>
        <p:nvPicPr>
          <p:cNvPr id="4" name="Espace réservé du contenu 3" descr="G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9552" y="1856676"/>
            <a:ext cx="5644896" cy="446227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Frank KAMALA, </a:t>
            </a:r>
            <a:r>
              <a:rPr lang="fr-FR" sz="3000" i="1" dirty="0" smtClean="0"/>
              <a:t>Souvenir du voyage effectué à bord du paquebot « La Gascogne », mars 1888</a:t>
            </a:r>
            <a:endParaRPr lang="fr-FR" sz="3000" i="1" dirty="0"/>
          </a:p>
        </p:txBody>
      </p:sp>
      <p:pic>
        <p:nvPicPr>
          <p:cNvPr id="4" name="Espace réservé du contenu 3" descr="G 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64208" y="1887156"/>
            <a:ext cx="5815584" cy="440131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ANONYME, </a:t>
            </a:r>
            <a:r>
              <a:rPr lang="fr-FR" sz="3000" i="1" dirty="0" smtClean="0"/>
              <a:t>Cheval plongeant, Pueblo, Colorado, 1900</a:t>
            </a:r>
            <a:endParaRPr lang="fr-FR" sz="3000" i="1" dirty="0"/>
          </a:p>
        </p:txBody>
      </p:sp>
      <p:pic>
        <p:nvPicPr>
          <p:cNvPr id="4" name="Espace réservé du contenu 3" descr="G 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15440" y="1862772"/>
            <a:ext cx="5913120" cy="445008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Jacques-Henri LARTIGUE (1894-1986) </a:t>
            </a:r>
            <a:r>
              <a:rPr lang="fr-FR" sz="3000" i="1" dirty="0" err="1" smtClean="0"/>
              <a:t>Boubout</a:t>
            </a:r>
            <a:r>
              <a:rPr lang="fr-FR" sz="3000" i="1" dirty="0" smtClean="0"/>
              <a:t>, </a:t>
            </a:r>
            <a:r>
              <a:rPr lang="fr-FR" sz="3000" i="1" dirty="0" err="1" smtClean="0"/>
              <a:t>Rouzat</a:t>
            </a:r>
            <a:r>
              <a:rPr lang="fr-FR" sz="3000" i="1" dirty="0" smtClean="0"/>
              <a:t>, 1908</a:t>
            </a:r>
            <a:endParaRPr lang="fr-FR" sz="3000" i="1" dirty="0"/>
          </a:p>
        </p:txBody>
      </p:sp>
      <p:pic>
        <p:nvPicPr>
          <p:cNvPr id="4" name="Espace réservé du contenu 3" descr="G 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95775" y="1774825"/>
            <a:ext cx="3152450" cy="462597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3460</TotalTime>
  <Words>120</Words>
  <Application>Microsoft Office PowerPoint</Application>
  <PresentationFormat>Affichage à l'écran (4:3)</PresentationFormat>
  <Paragraphs>31</Paragraphs>
  <Slides>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UNE DIMENSION INEDITE : LE MOUVEMENT</vt:lpstr>
      <vt:lpstr>Etienne-Jules MAREY (1830-1904) Saut Long et élevé par monsieur…, 1886</vt:lpstr>
      <vt:lpstr>Eadweard J. MUYBRIDGE (1830-1904), Trotting The Horse, 1881</vt:lpstr>
      <vt:lpstr>E. J. MAREY, Balle Rebondissante, Etude de Trajectoire, 1886</vt:lpstr>
      <vt:lpstr>Frank KAMALA, Souvenir du voyage effectué à bord du paquebot « La Gascogne », mars 1888</vt:lpstr>
      <vt:lpstr>ANONYME, Cheval plongeant, Pueblo, Colorado, 1900</vt:lpstr>
      <vt:lpstr>Jacques-Henri LARTIGUE (1894-1986) Boubout, Rouzat, 1908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352</cp:revision>
  <dcterms:created xsi:type="dcterms:W3CDTF">2008-03-31T17:52:53Z</dcterms:created>
  <dcterms:modified xsi:type="dcterms:W3CDTF">2020-03-23T16:57:52Z</dcterms:modified>
</cp:coreProperties>
</file>