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30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wma"/><Relationship Id="rId7" Type="http://schemas.openxmlformats.org/officeDocument/2006/relationships/image" Target="../media/image4.jpeg"/><Relationship Id="rId12" Type="http://schemas.openxmlformats.org/officeDocument/2006/relationships/image" Target="../media/image2.emf"/><Relationship Id="rId2" Type="http://schemas.microsoft.com/office/2007/relationships/media" Target="../media/media1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687582"/>
              </p:ext>
            </p:extLst>
          </p:nvPr>
        </p:nvGraphicFramePr>
        <p:xfrm>
          <a:off x="3280230" y="225185"/>
          <a:ext cx="7736114" cy="6346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CS ChemDraw Drawing" r:id="rId9" imgW="6540804" imgH="5365418" progId="ChemDraw.Document.6.0">
                  <p:embed/>
                </p:oleObj>
              </mc:Choice>
              <mc:Fallback>
                <p:oleObj name="CS ChemDraw Drawing" r:id="rId9" imgW="6540804" imgH="536541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0230" y="225185"/>
                        <a:ext cx="7736114" cy="6346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788351"/>
              </p:ext>
            </p:extLst>
          </p:nvPr>
        </p:nvGraphicFramePr>
        <p:xfrm>
          <a:off x="635863" y="2902858"/>
          <a:ext cx="2409024" cy="1045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CS ChemDraw Drawing" r:id="rId11" imgW="910781" imgH="395771" progId="ChemDraw.Document.6.0">
                  <p:embed/>
                </p:oleObj>
              </mc:Choice>
              <mc:Fallback>
                <p:oleObj name="CS ChemDraw Drawing" r:id="rId11" imgW="910781" imgH="39577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5863" y="2902858"/>
                        <a:ext cx="2409024" cy="1045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709066"/>
              </p:ext>
            </p:extLst>
          </p:nvPr>
        </p:nvGraphicFramePr>
        <p:xfrm>
          <a:off x="2704011" y="551221"/>
          <a:ext cx="8370390" cy="5965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CS ChemDraw Drawing" r:id="rId5" imgW="6493362" imgH="4627802" progId="ChemDraw.Document.6.0">
                  <p:embed/>
                </p:oleObj>
              </mc:Choice>
              <mc:Fallback>
                <p:oleObj name="CS ChemDraw Drawing" r:id="rId5" imgW="6493362" imgH="462780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4011" y="551221"/>
                        <a:ext cx="8370390" cy="5965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268209"/>
              </p:ext>
            </p:extLst>
          </p:nvPr>
        </p:nvGraphicFramePr>
        <p:xfrm>
          <a:off x="1994977" y="1064979"/>
          <a:ext cx="8536793" cy="5408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CS ChemDraw Drawing" r:id="rId5" imgW="6693462" imgH="4239534" progId="ChemDraw.Document.6.0">
                  <p:embed/>
                </p:oleObj>
              </mc:Choice>
              <mc:Fallback>
                <p:oleObj name="CS ChemDraw Drawing" r:id="rId5" imgW="6693462" imgH="423953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4977" y="1064979"/>
                        <a:ext cx="8536793" cy="5408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694953"/>
              </p:ext>
            </p:extLst>
          </p:nvPr>
        </p:nvGraphicFramePr>
        <p:xfrm>
          <a:off x="2763838" y="106363"/>
          <a:ext cx="8237991" cy="664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CS ChemDraw Drawing" r:id="rId5" imgW="6662460" imgH="6645578" progId="ChemDraw.Document.6.0">
                  <p:embed/>
                </p:oleObj>
              </mc:Choice>
              <mc:Fallback>
                <p:oleObj name="CS ChemDraw Drawing" r:id="rId5" imgW="6662460" imgH="664557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63838" y="106363"/>
                        <a:ext cx="8237991" cy="664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4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596989"/>
              </p:ext>
            </p:extLst>
          </p:nvPr>
        </p:nvGraphicFramePr>
        <p:xfrm>
          <a:off x="2295681" y="151579"/>
          <a:ext cx="8952890" cy="5508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CS ChemDraw Drawing" r:id="rId5" imgW="6854574" imgH="4217963" progId="ChemDraw.Document.6.0">
                  <p:embed/>
                </p:oleObj>
              </mc:Choice>
              <mc:Fallback>
                <p:oleObj name="CS ChemDraw Drawing" r:id="rId5" imgW="6854574" imgH="421796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5681" y="151579"/>
                        <a:ext cx="8952890" cy="5508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9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74886" y="88116"/>
            <a:ext cx="5044440" cy="732155"/>
          </a:xfrm>
        </p:spPr>
        <p:txBody>
          <a:bodyPr/>
          <a:lstStyle/>
          <a:p>
            <a:r>
              <a:rPr lang="en-US" b="1" u="sng" dirty="0" smtClean="0"/>
              <a:t>Conclusion </a:t>
            </a:r>
            <a:endParaRPr lang="en-US" b="1" u="sng" dirty="0"/>
          </a:p>
        </p:txBody>
      </p:sp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34033"/>
              </p:ext>
            </p:extLst>
          </p:nvPr>
        </p:nvGraphicFramePr>
        <p:xfrm>
          <a:off x="2795588" y="1506538"/>
          <a:ext cx="6599237" cy="384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CS ChemDraw Drawing" r:id="rId5" imgW="6599988" imgH="3841418" progId="ChemDraw.Document.6.0">
                  <p:embed/>
                </p:oleObj>
              </mc:Choice>
              <mc:Fallback>
                <p:oleObj name="CS ChemDraw Drawing" r:id="rId5" imgW="6599988" imgH="384141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95588" y="1506538"/>
                        <a:ext cx="6599237" cy="384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470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5499</TotalTime>
  <Words>2</Words>
  <Application>Microsoft Office PowerPoint</Application>
  <PresentationFormat>Grand écran</PresentationFormat>
  <Paragraphs>2</Paragraphs>
  <Slides>6</Slides>
  <Notes>1</Notes>
  <HiddenSlides>0</HiddenSlides>
  <MMClips>1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68</cp:revision>
  <dcterms:created xsi:type="dcterms:W3CDTF">2019-10-07T11:37:29Z</dcterms:created>
  <dcterms:modified xsi:type="dcterms:W3CDTF">2020-05-18T14:28:23Z</dcterms:modified>
</cp:coreProperties>
</file>