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5143500" type="screen16x9"/>
  <p:notesSz cx="6858000" cy="9144000"/>
  <p:embeddedFontLst>
    <p:embeddedFont>
      <p:font typeface="PT Sans Narrow" charset="0"/>
      <p:regular r:id="rId15"/>
      <p:bold r:id="rId16"/>
    </p:embeddedFont>
    <p:embeddedFont>
      <p:font typeface="Open Sans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46" y="-25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176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5ddb7c74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5ddb7c74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965250" y="1506881"/>
            <a:ext cx="7213500" cy="15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Introduction to Research Methods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Data Collection Methods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Questionnaires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Interviews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Focus groups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Observation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1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Meaning and definition of Sampling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Functions of Population and Sampling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Methods of Sampling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Characteristics of a Good Sample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Size of Sample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0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Cohen, L. Lawrence, M., </a:t>
            </a:r>
            <a:r>
              <a:rPr lang="en-US" sz="20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Morrison, K. (2005). Research Methods in Education (5</a:t>
            </a:r>
            <a:r>
              <a:rPr lang="en-US" sz="2000" baseline="30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edition). Oxford: Oxford University Press.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Dornyei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, Z. (2007). Research Methods in Applied Linguistics. Oxford University Press.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Kumar, R. (2011). Research Methodology: Step-by-Step Guide for Beginners (3</a:t>
            </a:r>
            <a:r>
              <a:rPr lang="en-US" sz="2000" baseline="30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edition). London, UK: TJ International Ltd, </a:t>
            </a:r>
            <a:r>
              <a:rPr lang="en-US" sz="2000" dirty="0" err="1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Pastow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Corwall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Singh, Y. K. (2006). Fundamental of Research Methodology and Statistics. New Delhi. New International (P) Limited, Publishers.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Objectives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main objective of the course is to provide MA students with a detailed overview of the fundamentals of research methodology which will ultimately guide their scientifc endeavors during their master thesis, but also during their doctoral research.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his course is designed to lay the foundations for more practical aspects of the different quatitative and qualitative scientific undertakings that Research Method 2 is planned to cover.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500743"/>
            <a:ext cx="8520600" cy="4068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On successful completion of the course, you will be able to: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Define what research is and is not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emonstrate ability to settle on a research topic area and to formulate research questions.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ind relevant literature sources, undertake a review of the recent and scholarly literature, and discuss and evaluate research validity.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ppropriately and properly cite the source using the required format;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emostrate a solid understanding of the core issues in research ethics such as ethical standards, ethics committees, informed consent, participant anonymity and confidentiality, data procetion principles.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500743"/>
            <a:ext cx="8520600" cy="4068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ntroduce the key aspects of quantitave, qualitative, and mixed method research designs and distinguish between the three key forms: exploratory research, descriptive research and explanatory research.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emonstrate an understanding of key concepts of quantitative and qualitative research to study phenomena.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ecide when quantitative and qualitative approaches are appropriate to address a research question as well as the associated data collection techniques;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Review the concepts and laguage of research such as hypotheses, types of sampling and data collection and analysis.</a:t>
            </a:r>
          </a:p>
          <a:p>
            <a:pPr marL="114300" lvl="0" indent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None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Foudations of Research Methods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efinitions of research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Objectives of research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otivation of research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eneral characteristics of research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riteria of good research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esearch ethics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5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Research </a:t>
            </a:r>
            <a:r>
              <a:rPr lang="en" sz="2000" b="1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roblem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What is a 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research probelm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Selecting the problem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efining a problem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tatement of a problem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elimiting a prob</a:t>
            </a: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Review of Literature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Need of Review of Literature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Objectives of Review of Literature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Sources of Literature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How to conduct the Review of Literature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Referencing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Research Hypothesis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Definitions of Hypothesis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Functions of Hypothesis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Kinds of Hypothesis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Characteristics of  a good Hypothesis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Variables in a Hypothesis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Formulating a hypothesis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Testing the Hypothesis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Syllabus </a:t>
            </a:r>
            <a:endParaRPr lang="en-US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Char char="●"/>
            </a:pPr>
            <a:r>
              <a:rPr lang="en" sz="2000" b="1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Research Approach</a:t>
            </a:r>
            <a:r>
              <a:rPr lang="en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philosophical background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Qualitative Approach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Quantitative Approach 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The mixed Methods Approach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8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Criteria for Selecting a Research Approach </a:t>
            </a:r>
            <a:endParaRPr sz="2000" dirty="0">
              <a:solidFill>
                <a:srgbClr val="191B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72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556</Words>
  <Application>Microsoft Office PowerPoint</Application>
  <PresentationFormat>Affichage à l'écran (16:9)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PT Sans Narrow</vt:lpstr>
      <vt:lpstr>Times New Roman</vt:lpstr>
      <vt:lpstr>Wingdings</vt:lpstr>
      <vt:lpstr>Open Sans</vt:lpstr>
      <vt:lpstr>Tropic</vt:lpstr>
      <vt:lpstr>Introduction to Research Methods </vt:lpstr>
      <vt:lpstr>The Objectives</vt:lpstr>
      <vt:lpstr>Présentation PowerPoint</vt:lpstr>
      <vt:lpstr>Présentation PowerPoint</vt:lpstr>
      <vt:lpstr>The Syllabus </vt:lpstr>
      <vt:lpstr>The Syllabus </vt:lpstr>
      <vt:lpstr>The Syllabus </vt:lpstr>
      <vt:lpstr>The Syllabus </vt:lpstr>
      <vt:lpstr>The Syllabus </vt:lpstr>
      <vt:lpstr>The Syllabus </vt:lpstr>
      <vt:lpstr>The Syllabus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  -The Roaring Twenties-</dc:title>
  <dc:creator>Ilham</dc:creator>
  <cp:lastModifiedBy>Ilham</cp:lastModifiedBy>
  <cp:revision>38</cp:revision>
  <dcterms:modified xsi:type="dcterms:W3CDTF">2023-11-28T15:13:22Z</dcterms:modified>
</cp:coreProperties>
</file>