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17" r:id="rId2"/>
    <p:sldId id="293" r:id="rId3"/>
    <p:sldId id="300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réflexion</a:t>
            </a:r>
            <a:r>
              <a:rPr lang="fr-FR" baseline="0" dirty="0" smtClean="0"/>
              <a:t> : la psychologie en photographie.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L’ATELIER DU PHOTOGRAPHE EST UN VERITABLE ESPACE SCENIQUE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cap="all" dirty="0" smtClean="0"/>
              <a:t>Présence du trépied à côté de Ch. </a:t>
            </a:r>
            <a:r>
              <a:rPr lang="fr-FR" cap="all" dirty="0" err="1" smtClean="0"/>
              <a:t>Dubureau</a:t>
            </a:r>
            <a:r>
              <a:rPr lang="fr-FR" cap="all" dirty="0" smtClean="0"/>
              <a:t> :</a:t>
            </a:r>
            <a:r>
              <a:rPr lang="fr-FR" cap="all" baseline="0" dirty="0" smtClean="0"/>
              <a:t> piste de réflexion : la photographie dans la photographie, LA PHOTOGRAPHIE COMME SPECTACLE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de recherche : le regard dans la photographie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 flou</a:t>
            </a:r>
            <a:r>
              <a:rPr lang="fr-FR" baseline="0" dirty="0" smtClean="0"/>
              <a:t> n’est là que pour apparenter la photographie à la peinture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cap="all" dirty="0" smtClean="0"/>
              <a:t>Piste</a:t>
            </a:r>
            <a:r>
              <a:rPr lang="fr-FR" cap="all" baseline="0" dirty="0" smtClean="0"/>
              <a:t> de recherches : la regard dans la photographie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</a:t>
            </a:r>
            <a:r>
              <a:rPr lang="fr-FR" baseline="0" dirty="0" smtClean="0"/>
              <a:t> CETTE PHOTO N’A PAS DE LEGENDE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ROLE DECISIVE DE LA LEGENDE.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DISPOSITIF NECESSAIRE POUR LA</a:t>
            </a:r>
            <a:r>
              <a:rPr lang="fr-FR" baseline="0" dirty="0" smtClean="0"/>
              <a:t> MISE EN SCENE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L’ANCETRE DE LA CARTE DE VISITE ET DU CV.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23/03/2020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Quatrième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MAYER </a:t>
            </a:r>
            <a:r>
              <a:rPr lang="fr-FR" sz="2000" dirty="0" smtClean="0"/>
              <a:t>(1817-1865)</a:t>
            </a:r>
            <a:r>
              <a:rPr lang="fr-FR" dirty="0" smtClean="0"/>
              <a:t> et PIERSON</a:t>
            </a:r>
            <a:r>
              <a:rPr lang="fr-FR" sz="2000" dirty="0" smtClean="0"/>
              <a:t> (1822-1913)</a:t>
            </a:r>
            <a:r>
              <a:rPr lang="fr-FR" dirty="0" smtClean="0"/>
              <a:t> </a:t>
            </a:r>
            <a:r>
              <a:rPr lang="fr-FR" sz="3000" i="1" dirty="0" smtClean="0"/>
              <a:t>Le prince impérial, vers 1859</a:t>
            </a:r>
            <a:endParaRPr lang="fr-FR" sz="3000" i="1" dirty="0"/>
          </a:p>
        </p:txBody>
      </p:sp>
      <p:pic>
        <p:nvPicPr>
          <p:cNvPr id="4" name="Espace réservé du contenu 3" descr="D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03198" y="1774825"/>
            <a:ext cx="4337603" cy="462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Olympe AGUADO </a:t>
            </a:r>
            <a:r>
              <a:rPr lang="fr-FR" sz="2000" dirty="0" smtClean="0"/>
              <a:t>(1827-1894)</a:t>
            </a:r>
            <a:r>
              <a:rPr lang="fr-FR" dirty="0" smtClean="0"/>
              <a:t> </a:t>
            </a:r>
            <a:r>
              <a:rPr lang="fr-FR" sz="3000" i="1" dirty="0" smtClean="0"/>
              <a:t>Autoportrait dans son atelier à Paris, vers 1855 </a:t>
            </a:r>
            <a:endParaRPr lang="fr-FR" sz="3000" i="1" dirty="0"/>
          </a:p>
        </p:txBody>
      </p:sp>
      <p:pic>
        <p:nvPicPr>
          <p:cNvPr id="4" name="Espace réservé du contenu 3" descr="D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5960" y="1774825"/>
            <a:ext cx="347208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DISDERI, </a:t>
            </a:r>
            <a:br>
              <a:rPr lang="fr-FR" dirty="0" smtClean="0"/>
            </a:br>
            <a:r>
              <a:rPr lang="fr-FR" sz="3000" i="1" dirty="0" smtClean="0"/>
              <a:t>Poses de Cartes de Visite, vers 1860</a:t>
            </a:r>
            <a:endParaRPr lang="fr-FR" sz="3000" i="1" dirty="0"/>
          </a:p>
        </p:txBody>
      </p:sp>
      <p:pic>
        <p:nvPicPr>
          <p:cNvPr id="4" name="Espace réservé du contenu 3" descr="D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9488" y="1935924"/>
            <a:ext cx="5145024" cy="43037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DISDERI, </a:t>
            </a:r>
            <a:r>
              <a:rPr lang="fr-FR" sz="3000" i="1" dirty="0" smtClean="0"/>
              <a:t>Un Studio de portrait sous le Second Empire, vers 1865</a:t>
            </a:r>
            <a:endParaRPr lang="fr-FR" sz="3000" i="1" dirty="0"/>
          </a:p>
        </p:txBody>
      </p:sp>
      <p:pic>
        <p:nvPicPr>
          <p:cNvPr id="4" name="Espace réservé du contenu 3" descr="D 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3664" y="2490660"/>
            <a:ext cx="5376672" cy="31943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DEMOCRATISATION MASSIVE DE LA PHOTOGRAPHIE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r>
              <a:rPr lang="fr-FR" sz="2800" dirty="0" smtClean="0"/>
              <a:t>La photographie touche de plus en plus des classes sociales plus modestes</a:t>
            </a:r>
          </a:p>
          <a:p>
            <a:endParaRPr lang="fr-FR" dirty="0" smtClean="0"/>
          </a:p>
          <a:p>
            <a:pPr lvl="3"/>
            <a:r>
              <a:rPr lang="fr-FR" sz="2800" dirty="0" smtClean="0"/>
              <a:t>Démocratisation de plus en plus massive grâce aux progrès dans le domaine de la chimie</a:t>
            </a:r>
          </a:p>
          <a:p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r>
              <a:rPr lang="fr-FR" sz="3000" dirty="0" smtClean="0"/>
              <a:t>L’atelier photographique devient le « </a:t>
            </a:r>
            <a:r>
              <a:rPr lang="fr-FR" sz="3000" b="1" i="1" dirty="0" smtClean="0"/>
              <a:t>Temple de la photographie</a:t>
            </a:r>
            <a:r>
              <a:rPr lang="fr-FR" sz="3000" dirty="0" smtClean="0"/>
              <a:t> 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cxnSp>
        <p:nvCxnSpPr>
          <p:cNvPr id="6" name="Connecteur en angle 5"/>
          <p:cNvCxnSpPr/>
          <p:nvPr/>
        </p:nvCxnSpPr>
        <p:spPr>
          <a:xfrm>
            <a:off x="0" y="1857364"/>
            <a:ext cx="1357322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0" y="3357562"/>
            <a:ext cx="1571604" cy="9286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>
            <a:off x="0" y="4786322"/>
            <a:ext cx="1500166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lvl="4"/>
            <a:r>
              <a:rPr lang="fr-FR" sz="5400" dirty="0"/>
              <a:t>L’ATELIER, LE PORTRAIT ET LA PHOTOGRAPHIE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Félix TOURNACHON </a:t>
            </a:r>
            <a:r>
              <a:rPr lang="fr-FR" sz="2000" dirty="0" smtClean="0"/>
              <a:t>dit</a:t>
            </a:r>
            <a:r>
              <a:rPr lang="fr-FR" dirty="0" smtClean="0"/>
              <a:t> NADAR </a:t>
            </a:r>
            <a:r>
              <a:rPr lang="fr-FR" sz="2000" dirty="0" smtClean="0"/>
              <a:t>(1820-1910),</a:t>
            </a:r>
            <a:r>
              <a:rPr lang="fr-FR" dirty="0" smtClean="0"/>
              <a:t> </a:t>
            </a:r>
            <a:r>
              <a:rPr lang="fr-FR" sz="3000" i="1" dirty="0" smtClean="0"/>
              <a:t>Le peintre Manet, vers 1863</a:t>
            </a:r>
            <a:endParaRPr lang="fr-FR" sz="3000" i="1" dirty="0"/>
          </a:p>
        </p:txBody>
      </p:sp>
      <p:pic>
        <p:nvPicPr>
          <p:cNvPr id="4" name="Espace réservé du contenu 3" descr="D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428737"/>
            <a:ext cx="8286808" cy="54292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Adrien et Félix TOURNACHON </a:t>
            </a:r>
            <a:r>
              <a:rPr lang="fr-FR" sz="2000" dirty="0" smtClean="0"/>
              <a:t>(dit Nadar)</a:t>
            </a:r>
            <a:r>
              <a:rPr lang="fr-FR" dirty="0" smtClean="0"/>
              <a:t> </a:t>
            </a:r>
            <a:r>
              <a:rPr lang="fr-FR" sz="3000" i="1" dirty="0" smtClean="0"/>
              <a:t>Charles </a:t>
            </a:r>
            <a:r>
              <a:rPr lang="fr-FR" sz="3000" i="1" dirty="0" err="1" smtClean="0"/>
              <a:t>Dubureau</a:t>
            </a:r>
            <a:r>
              <a:rPr lang="fr-FR" sz="3000" i="1" dirty="0" smtClean="0"/>
              <a:t>, 1855</a:t>
            </a:r>
            <a:endParaRPr lang="fr-FR" sz="3000" i="1" dirty="0"/>
          </a:p>
        </p:txBody>
      </p:sp>
      <p:pic>
        <p:nvPicPr>
          <p:cNvPr id="4" name="Espace réservé du contenu 3" descr="D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50112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NADAR, </a:t>
            </a:r>
            <a:r>
              <a:rPr lang="fr-FR" sz="3000" i="1" dirty="0" smtClean="0"/>
              <a:t>L’Actrice Sarah Bernhardt, 1855</a:t>
            </a:r>
            <a:endParaRPr lang="fr-FR" sz="3000" i="1" dirty="0"/>
          </a:p>
        </p:txBody>
      </p:sp>
      <p:pic>
        <p:nvPicPr>
          <p:cNvPr id="4" name="Espace réservé du contenu 3" descr="D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4607" y="1774825"/>
            <a:ext cx="4134786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Julia Margaret  CAMERON </a:t>
            </a:r>
            <a:r>
              <a:rPr lang="fr-FR" sz="2000" dirty="0" smtClean="0"/>
              <a:t>(1815-1879),</a:t>
            </a:r>
            <a:r>
              <a:rPr lang="fr-FR" dirty="0" smtClean="0"/>
              <a:t> </a:t>
            </a:r>
            <a:r>
              <a:rPr lang="fr-FR" sz="3000" i="1" dirty="0" smtClean="0"/>
              <a:t>Adriana vers 1864</a:t>
            </a:r>
            <a:endParaRPr lang="fr-FR" sz="3000" i="1" dirty="0"/>
          </a:p>
        </p:txBody>
      </p:sp>
      <p:pic>
        <p:nvPicPr>
          <p:cNvPr id="4" name="Espace réservé du contenu 3" descr="D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22468" y="1774825"/>
            <a:ext cx="3699063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55448"/>
            <a:ext cx="818676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Lewis CAROLL (Charles LUTWIDGE DODGSON) </a:t>
            </a:r>
            <a:r>
              <a:rPr lang="fr-FR" sz="2000" dirty="0" smtClean="0"/>
              <a:t>(1832-1898)</a:t>
            </a:r>
            <a:r>
              <a:rPr lang="fr-FR" dirty="0" smtClean="0"/>
              <a:t> </a:t>
            </a:r>
            <a:r>
              <a:rPr lang="fr-FR" sz="3000" i="1" dirty="0" smtClean="0"/>
              <a:t>Katie </a:t>
            </a:r>
            <a:r>
              <a:rPr lang="fr-FR" sz="3000" i="1" dirty="0" err="1" smtClean="0"/>
              <a:t>Brine</a:t>
            </a:r>
            <a:r>
              <a:rPr lang="fr-FR" sz="3000" i="1" dirty="0" smtClean="0"/>
              <a:t> 1866</a:t>
            </a:r>
            <a:endParaRPr lang="fr-FR" sz="3000" i="1" dirty="0"/>
          </a:p>
        </p:txBody>
      </p:sp>
      <p:pic>
        <p:nvPicPr>
          <p:cNvPr id="4" name="Espace réservé du contenu 3" descr="D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0819" y="1774825"/>
            <a:ext cx="3742362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ANONYME AMBULANT, </a:t>
            </a:r>
            <a:br>
              <a:rPr lang="fr-FR" dirty="0" smtClean="0"/>
            </a:br>
            <a:r>
              <a:rPr lang="fr-FR" i="1" dirty="0" smtClean="0"/>
              <a:t>sans titre, vers 1860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D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1250" y="1774825"/>
            <a:ext cx="3341499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3476</TotalTime>
  <Words>268</Words>
  <Application>Microsoft Office PowerPoint</Application>
  <PresentationFormat>Affichage à l'écran (4:3)</PresentationFormat>
  <Paragraphs>57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DEMOCRATISATION MASSIVE DE LA PHOTOGRAPHIE</vt:lpstr>
      <vt:lpstr>QUELQUES EXEMPLES</vt:lpstr>
      <vt:lpstr>Félix TOURNACHON dit NADAR (1820-1910), Le peintre Manet, vers 1863</vt:lpstr>
      <vt:lpstr>Adrien et Félix TOURNACHON (dit Nadar) Charles Dubureau, 1855</vt:lpstr>
      <vt:lpstr>NADAR, L’Actrice Sarah Bernhardt, 1855</vt:lpstr>
      <vt:lpstr>Julia Margaret  CAMERON (1815-1879), Adriana vers 1864</vt:lpstr>
      <vt:lpstr>Lewis CAROLL (Charles LUTWIDGE DODGSON) (1832-1898) Katie Brine 1866</vt:lpstr>
      <vt:lpstr>ANONYME AMBULANT,  sans titre, vers 1860 </vt:lpstr>
      <vt:lpstr>MAYER (1817-1865) et PIERSON (1822-1913) Le prince impérial, vers 1859</vt:lpstr>
      <vt:lpstr>Olympe AGUADO (1827-1894) Autoportrait dans son atelier à Paris, vers 1855 </vt:lpstr>
      <vt:lpstr>DISDERI,  Poses de Cartes de Visite, vers 1860</vt:lpstr>
      <vt:lpstr>DISDERI, Un Studio de portrait sous le Second Empire, vers 1865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353</cp:revision>
  <dcterms:created xsi:type="dcterms:W3CDTF">2008-03-31T17:52:53Z</dcterms:created>
  <dcterms:modified xsi:type="dcterms:W3CDTF">2020-03-23T16:54:25Z</dcterms:modified>
</cp:coreProperties>
</file>