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59" r:id="rId3"/>
    <p:sldId id="266" r:id="rId4"/>
    <p:sldId id="258" r:id="rId5"/>
    <p:sldId id="312" r:id="rId6"/>
    <p:sldId id="313" r:id="rId7"/>
    <p:sldId id="314" r:id="rId8"/>
    <p:sldId id="315" r:id="rId9"/>
    <p:sldId id="317" r:id="rId10"/>
    <p:sldId id="326" r:id="rId11"/>
    <p:sldId id="323" r:id="rId12"/>
    <p:sldId id="318" r:id="rId13"/>
    <p:sldId id="320" r:id="rId14"/>
    <p:sldId id="324" r:id="rId15"/>
    <p:sldId id="328" r:id="rId16"/>
    <p:sldId id="327" r:id="rId17"/>
    <p:sldId id="325" r:id="rId18"/>
    <p:sldId id="321" r:id="rId19"/>
    <p:sldId id="329" r:id="rId20"/>
    <p:sldId id="322" r:id="rId21"/>
    <p:sldId id="330" r:id="rId22"/>
    <p:sldId id="333" r:id="rId23"/>
    <p:sldId id="332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7E0A0-CFF6-4049-A3C3-69522A532A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59596FD-4ADE-4AAC-B260-FC35D602496C}">
      <dgm:prSet phldrT="[Texte]"/>
      <dgm:spPr/>
      <dgm:t>
        <a:bodyPr/>
        <a:lstStyle/>
        <a:p>
          <a:r>
            <a:rPr lang="fr-FR" dirty="0" smtClean="0"/>
            <a:t>1- Objectifs du cours</a:t>
          </a:r>
          <a:endParaRPr lang="fr-FR" dirty="0"/>
        </a:p>
      </dgm:t>
    </dgm:pt>
    <dgm:pt modelId="{08BBFAC7-0ECF-4880-9C12-53EC095D8B96}" type="parTrans" cxnId="{AC4E3A16-ACD1-41CF-8A1F-665723C346EC}">
      <dgm:prSet/>
      <dgm:spPr/>
      <dgm:t>
        <a:bodyPr/>
        <a:lstStyle/>
        <a:p>
          <a:endParaRPr lang="fr-FR"/>
        </a:p>
      </dgm:t>
    </dgm:pt>
    <dgm:pt modelId="{CB157721-F9EC-458B-8E9B-DFF419480D40}" type="sibTrans" cxnId="{AC4E3A16-ACD1-41CF-8A1F-665723C346EC}">
      <dgm:prSet/>
      <dgm:spPr/>
      <dgm:t>
        <a:bodyPr/>
        <a:lstStyle/>
        <a:p>
          <a:endParaRPr lang="fr-FR"/>
        </a:p>
      </dgm:t>
    </dgm:pt>
    <dgm:pt modelId="{30763625-A187-4183-9654-A6E64B15A423}">
      <dgm:prSet phldrT="[Texte]"/>
      <dgm:spPr/>
      <dgm:t>
        <a:bodyPr/>
        <a:lstStyle/>
        <a:p>
          <a:r>
            <a:rPr lang="fr-FR" dirty="0" smtClean="0"/>
            <a:t>2- Activités des étudiants</a:t>
          </a:r>
          <a:endParaRPr lang="fr-FR" dirty="0"/>
        </a:p>
      </dgm:t>
    </dgm:pt>
    <dgm:pt modelId="{E4D0910C-AD2E-4DF4-A8BD-1AF6B7179620}" type="parTrans" cxnId="{E3881D37-614D-4F56-881A-AD4A76D9994F}">
      <dgm:prSet/>
      <dgm:spPr/>
      <dgm:t>
        <a:bodyPr/>
        <a:lstStyle/>
        <a:p>
          <a:endParaRPr lang="fr-FR"/>
        </a:p>
      </dgm:t>
    </dgm:pt>
    <dgm:pt modelId="{8D854667-2DBF-4E80-9C7D-FBECC0CAFD1C}" type="sibTrans" cxnId="{E3881D37-614D-4F56-881A-AD4A76D9994F}">
      <dgm:prSet/>
      <dgm:spPr/>
      <dgm:t>
        <a:bodyPr/>
        <a:lstStyle/>
        <a:p>
          <a:endParaRPr lang="fr-FR"/>
        </a:p>
      </dgm:t>
    </dgm:pt>
    <dgm:pt modelId="{725ACE43-7184-4F95-9259-11748604D558}">
      <dgm:prSet phldrT="[Texte]"/>
      <dgm:spPr/>
      <dgm:t>
        <a:bodyPr/>
        <a:lstStyle/>
        <a:p>
          <a:r>
            <a:rPr lang="fr-FR" dirty="0" smtClean="0"/>
            <a:t>3- Mode d’évaluation</a:t>
          </a:r>
          <a:endParaRPr lang="fr-FR" dirty="0"/>
        </a:p>
      </dgm:t>
    </dgm:pt>
    <dgm:pt modelId="{C1DCAD83-4578-4117-B4F8-25887B4696E1}" type="parTrans" cxnId="{93768132-3D33-4C24-AF9E-B4A7AA23B4CD}">
      <dgm:prSet/>
      <dgm:spPr/>
      <dgm:t>
        <a:bodyPr/>
        <a:lstStyle/>
        <a:p>
          <a:endParaRPr lang="fr-FR"/>
        </a:p>
      </dgm:t>
    </dgm:pt>
    <dgm:pt modelId="{ECDD656F-A164-4AD4-859E-2326A765AE99}" type="sibTrans" cxnId="{93768132-3D33-4C24-AF9E-B4A7AA23B4CD}">
      <dgm:prSet/>
      <dgm:spPr/>
      <dgm:t>
        <a:bodyPr/>
        <a:lstStyle/>
        <a:p>
          <a:endParaRPr lang="fr-FR"/>
        </a:p>
      </dgm:t>
    </dgm:pt>
    <dgm:pt modelId="{E50E22B1-A46D-4108-9419-EDC6B80919F2}">
      <dgm:prSet/>
      <dgm:spPr/>
      <dgm:t>
        <a:bodyPr/>
        <a:lstStyle/>
        <a:p>
          <a:r>
            <a:rPr lang="fr-FR" dirty="0" smtClean="0"/>
            <a:t>4- Contenu du cours</a:t>
          </a:r>
          <a:endParaRPr lang="fr-FR" dirty="0"/>
        </a:p>
      </dgm:t>
    </dgm:pt>
    <dgm:pt modelId="{4B7D4513-D08A-4F51-BC4B-C9C1750BA902}" type="parTrans" cxnId="{12B4624A-8067-46E4-BDA8-2000A7D30D53}">
      <dgm:prSet/>
      <dgm:spPr/>
      <dgm:t>
        <a:bodyPr/>
        <a:lstStyle/>
        <a:p>
          <a:endParaRPr lang="fr-FR"/>
        </a:p>
      </dgm:t>
    </dgm:pt>
    <dgm:pt modelId="{973E734F-0274-4DBC-82B9-99732015C1DC}" type="sibTrans" cxnId="{12B4624A-8067-46E4-BDA8-2000A7D30D53}">
      <dgm:prSet/>
      <dgm:spPr/>
      <dgm:t>
        <a:bodyPr/>
        <a:lstStyle/>
        <a:p>
          <a:endParaRPr lang="fr-FR"/>
        </a:p>
      </dgm:t>
    </dgm:pt>
    <dgm:pt modelId="{8CE779B9-5442-4376-8BAD-48636FFDE32D}">
      <dgm:prSet/>
      <dgm:spPr/>
      <dgm:t>
        <a:bodyPr/>
        <a:lstStyle/>
        <a:p>
          <a:r>
            <a:rPr lang="fr-FR" dirty="0" smtClean="0"/>
            <a:t>5- Liste des lectures obligatoires </a:t>
          </a:r>
        </a:p>
      </dgm:t>
    </dgm:pt>
    <dgm:pt modelId="{E5C6CD6E-072D-4C14-AC0F-8ADC9A518945}" type="parTrans" cxnId="{866C0119-BC5D-4611-9205-6D0B51649B25}">
      <dgm:prSet/>
      <dgm:spPr/>
      <dgm:t>
        <a:bodyPr/>
        <a:lstStyle/>
        <a:p>
          <a:endParaRPr lang="fr-FR"/>
        </a:p>
      </dgm:t>
    </dgm:pt>
    <dgm:pt modelId="{10D2D00E-F500-4A62-B240-A024C6A181E3}" type="sibTrans" cxnId="{866C0119-BC5D-4611-9205-6D0B51649B25}">
      <dgm:prSet/>
      <dgm:spPr/>
      <dgm:t>
        <a:bodyPr/>
        <a:lstStyle/>
        <a:p>
          <a:endParaRPr lang="fr-FR"/>
        </a:p>
      </dgm:t>
    </dgm:pt>
    <dgm:pt modelId="{FA76EBB3-D196-4452-A7AB-F66055315EE8}" type="pres">
      <dgm:prSet presAssocID="{7987E0A0-CFF6-4049-A3C3-69522A532A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CDBCBC-8915-4D09-83D8-F2C2A5886726}" type="pres">
      <dgm:prSet presAssocID="{959596FD-4ADE-4AAC-B260-FC35D602496C}" presName="parentLin" presStyleCnt="0"/>
      <dgm:spPr/>
    </dgm:pt>
    <dgm:pt modelId="{D72055D3-F5D5-4799-A197-E1E1564C65CF}" type="pres">
      <dgm:prSet presAssocID="{959596FD-4ADE-4AAC-B260-FC35D602496C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5D59CCD4-0D95-4CB1-83E4-E94E63EFA649}" type="pres">
      <dgm:prSet presAssocID="{959596FD-4ADE-4AAC-B260-FC35D60249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5AD15A-7366-4829-8043-51B1AC80AE25}" type="pres">
      <dgm:prSet presAssocID="{959596FD-4ADE-4AAC-B260-FC35D602496C}" presName="negativeSpace" presStyleCnt="0"/>
      <dgm:spPr/>
    </dgm:pt>
    <dgm:pt modelId="{F59CD4E0-0136-4BA3-8B67-7D4CCC219DB8}" type="pres">
      <dgm:prSet presAssocID="{959596FD-4ADE-4AAC-B260-FC35D602496C}" presName="childText" presStyleLbl="conFgAcc1" presStyleIdx="0" presStyleCnt="5">
        <dgm:presLayoutVars>
          <dgm:bulletEnabled val="1"/>
        </dgm:presLayoutVars>
      </dgm:prSet>
      <dgm:spPr/>
    </dgm:pt>
    <dgm:pt modelId="{3D08AE51-5607-43BD-BECE-D1E4B38FDEBF}" type="pres">
      <dgm:prSet presAssocID="{CB157721-F9EC-458B-8E9B-DFF419480D40}" presName="spaceBetweenRectangles" presStyleCnt="0"/>
      <dgm:spPr/>
    </dgm:pt>
    <dgm:pt modelId="{B6AAE829-D21F-4EFC-A86F-E84142922B78}" type="pres">
      <dgm:prSet presAssocID="{30763625-A187-4183-9654-A6E64B15A423}" presName="parentLin" presStyleCnt="0"/>
      <dgm:spPr/>
    </dgm:pt>
    <dgm:pt modelId="{1473F862-20A4-4E6B-87DD-0E3C390DE189}" type="pres">
      <dgm:prSet presAssocID="{30763625-A187-4183-9654-A6E64B15A423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119E88F8-70EB-4DE9-8DCF-C88BA0D1BA07}" type="pres">
      <dgm:prSet presAssocID="{30763625-A187-4183-9654-A6E64B15A42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2D925B-9AF5-4D19-B3F4-169BD4DDDD9E}" type="pres">
      <dgm:prSet presAssocID="{30763625-A187-4183-9654-A6E64B15A423}" presName="negativeSpace" presStyleCnt="0"/>
      <dgm:spPr/>
    </dgm:pt>
    <dgm:pt modelId="{4C0D82C0-3AEF-4C07-A71A-7555E3663441}" type="pres">
      <dgm:prSet presAssocID="{30763625-A187-4183-9654-A6E64B15A423}" presName="childText" presStyleLbl="conFgAcc1" presStyleIdx="1" presStyleCnt="5">
        <dgm:presLayoutVars>
          <dgm:bulletEnabled val="1"/>
        </dgm:presLayoutVars>
      </dgm:prSet>
      <dgm:spPr/>
    </dgm:pt>
    <dgm:pt modelId="{B99E2959-0E53-40DF-8095-04709134BCB8}" type="pres">
      <dgm:prSet presAssocID="{8D854667-2DBF-4E80-9C7D-FBECC0CAFD1C}" presName="spaceBetweenRectangles" presStyleCnt="0"/>
      <dgm:spPr/>
    </dgm:pt>
    <dgm:pt modelId="{053EF78B-87E3-4B3B-BA49-6D719BB913F2}" type="pres">
      <dgm:prSet presAssocID="{725ACE43-7184-4F95-9259-11748604D558}" presName="parentLin" presStyleCnt="0"/>
      <dgm:spPr/>
    </dgm:pt>
    <dgm:pt modelId="{BCC5B180-B2AB-4A10-AE2A-E9FCB4384A59}" type="pres">
      <dgm:prSet presAssocID="{725ACE43-7184-4F95-9259-11748604D558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96EEF3B5-61B7-4296-9BE9-96E637FC3CE6}" type="pres">
      <dgm:prSet presAssocID="{725ACE43-7184-4F95-9259-11748604D55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CC8E07-DCB9-42B4-BB4A-BA9B1597AD80}" type="pres">
      <dgm:prSet presAssocID="{725ACE43-7184-4F95-9259-11748604D558}" presName="negativeSpace" presStyleCnt="0"/>
      <dgm:spPr/>
    </dgm:pt>
    <dgm:pt modelId="{AE07754A-8DF7-4B94-8E76-5CD81832DE37}" type="pres">
      <dgm:prSet presAssocID="{725ACE43-7184-4F95-9259-11748604D558}" presName="childText" presStyleLbl="conFgAcc1" presStyleIdx="2" presStyleCnt="5">
        <dgm:presLayoutVars>
          <dgm:bulletEnabled val="1"/>
        </dgm:presLayoutVars>
      </dgm:prSet>
      <dgm:spPr/>
    </dgm:pt>
    <dgm:pt modelId="{4FCA8B2E-9E55-4710-B993-140233E4A989}" type="pres">
      <dgm:prSet presAssocID="{ECDD656F-A164-4AD4-859E-2326A765AE99}" presName="spaceBetweenRectangles" presStyleCnt="0"/>
      <dgm:spPr/>
    </dgm:pt>
    <dgm:pt modelId="{4E84759A-7D93-4272-8E4E-288EE17DC6A9}" type="pres">
      <dgm:prSet presAssocID="{E50E22B1-A46D-4108-9419-EDC6B80919F2}" presName="parentLin" presStyleCnt="0"/>
      <dgm:spPr/>
    </dgm:pt>
    <dgm:pt modelId="{21566CD1-B18E-4747-918C-3BDD8010245A}" type="pres">
      <dgm:prSet presAssocID="{E50E22B1-A46D-4108-9419-EDC6B80919F2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0B74B542-439C-4FB9-BD74-7C4AF0B00E46}" type="pres">
      <dgm:prSet presAssocID="{E50E22B1-A46D-4108-9419-EDC6B80919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1945C4-1B03-4861-B157-AB990691883D}" type="pres">
      <dgm:prSet presAssocID="{E50E22B1-A46D-4108-9419-EDC6B80919F2}" presName="negativeSpace" presStyleCnt="0"/>
      <dgm:spPr/>
    </dgm:pt>
    <dgm:pt modelId="{0772EDAD-C0A9-4904-8E59-635389D4DD19}" type="pres">
      <dgm:prSet presAssocID="{E50E22B1-A46D-4108-9419-EDC6B80919F2}" presName="childText" presStyleLbl="conFgAcc1" presStyleIdx="3" presStyleCnt="5">
        <dgm:presLayoutVars>
          <dgm:bulletEnabled val="1"/>
        </dgm:presLayoutVars>
      </dgm:prSet>
      <dgm:spPr/>
    </dgm:pt>
    <dgm:pt modelId="{5D36F752-CF10-4DC2-9FDE-99AA5EBD31E0}" type="pres">
      <dgm:prSet presAssocID="{973E734F-0274-4DBC-82B9-99732015C1DC}" presName="spaceBetweenRectangles" presStyleCnt="0"/>
      <dgm:spPr/>
    </dgm:pt>
    <dgm:pt modelId="{D6D620CF-5E5C-4B90-A268-69CC4988CFC8}" type="pres">
      <dgm:prSet presAssocID="{8CE779B9-5442-4376-8BAD-48636FFDE32D}" presName="parentLin" presStyleCnt="0"/>
      <dgm:spPr/>
    </dgm:pt>
    <dgm:pt modelId="{9076F806-48D6-49B7-9AFD-378231A56BEF}" type="pres">
      <dgm:prSet presAssocID="{8CE779B9-5442-4376-8BAD-48636FFDE32D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31E7B300-3109-4053-9482-939EE03468CE}" type="pres">
      <dgm:prSet presAssocID="{8CE779B9-5442-4376-8BAD-48636FFDE32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A5DE87-9425-41E0-AF98-694E766C950E}" type="pres">
      <dgm:prSet presAssocID="{8CE779B9-5442-4376-8BAD-48636FFDE32D}" presName="negativeSpace" presStyleCnt="0"/>
      <dgm:spPr/>
    </dgm:pt>
    <dgm:pt modelId="{A760A984-E080-4921-B270-A0A2AB07B81A}" type="pres">
      <dgm:prSet presAssocID="{8CE779B9-5442-4376-8BAD-48636FFDE32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7017CFD-C0FC-46A8-9864-2C98664A1B95}" type="presOf" srcId="{959596FD-4ADE-4AAC-B260-FC35D602496C}" destId="{D72055D3-F5D5-4799-A197-E1E1564C65CF}" srcOrd="0" destOrd="0" presId="urn:microsoft.com/office/officeart/2005/8/layout/list1"/>
    <dgm:cxn modelId="{AC4E3A16-ACD1-41CF-8A1F-665723C346EC}" srcId="{7987E0A0-CFF6-4049-A3C3-69522A532A22}" destId="{959596FD-4ADE-4AAC-B260-FC35D602496C}" srcOrd="0" destOrd="0" parTransId="{08BBFAC7-0ECF-4880-9C12-53EC095D8B96}" sibTransId="{CB157721-F9EC-458B-8E9B-DFF419480D40}"/>
    <dgm:cxn modelId="{4402EF89-65C1-44F7-A4E2-412775FC46D8}" type="presOf" srcId="{725ACE43-7184-4F95-9259-11748604D558}" destId="{96EEF3B5-61B7-4296-9BE9-96E637FC3CE6}" srcOrd="1" destOrd="0" presId="urn:microsoft.com/office/officeart/2005/8/layout/list1"/>
    <dgm:cxn modelId="{A1D24A52-13B0-4FFC-A3CD-1A4EDD1EA6AE}" type="presOf" srcId="{959596FD-4ADE-4AAC-B260-FC35D602496C}" destId="{5D59CCD4-0D95-4CB1-83E4-E94E63EFA649}" srcOrd="1" destOrd="0" presId="urn:microsoft.com/office/officeart/2005/8/layout/list1"/>
    <dgm:cxn modelId="{A36F1BD8-5455-4722-8586-99EE67506248}" type="presOf" srcId="{30763625-A187-4183-9654-A6E64B15A423}" destId="{119E88F8-70EB-4DE9-8DCF-C88BA0D1BA07}" srcOrd="1" destOrd="0" presId="urn:microsoft.com/office/officeart/2005/8/layout/list1"/>
    <dgm:cxn modelId="{46113166-2A27-4CCD-857B-A21C373A6758}" type="presOf" srcId="{E50E22B1-A46D-4108-9419-EDC6B80919F2}" destId="{21566CD1-B18E-4747-918C-3BDD8010245A}" srcOrd="0" destOrd="0" presId="urn:microsoft.com/office/officeart/2005/8/layout/list1"/>
    <dgm:cxn modelId="{218E2718-F705-4210-A87F-21F2E0007EFF}" type="presOf" srcId="{E50E22B1-A46D-4108-9419-EDC6B80919F2}" destId="{0B74B542-439C-4FB9-BD74-7C4AF0B00E46}" srcOrd="1" destOrd="0" presId="urn:microsoft.com/office/officeart/2005/8/layout/list1"/>
    <dgm:cxn modelId="{DBC6AE6F-E159-477B-B770-3A3D62D97449}" type="presOf" srcId="{8CE779B9-5442-4376-8BAD-48636FFDE32D}" destId="{31E7B300-3109-4053-9482-939EE03468CE}" srcOrd="1" destOrd="0" presId="urn:microsoft.com/office/officeart/2005/8/layout/list1"/>
    <dgm:cxn modelId="{866C0119-BC5D-4611-9205-6D0B51649B25}" srcId="{7987E0A0-CFF6-4049-A3C3-69522A532A22}" destId="{8CE779B9-5442-4376-8BAD-48636FFDE32D}" srcOrd="4" destOrd="0" parTransId="{E5C6CD6E-072D-4C14-AC0F-8ADC9A518945}" sibTransId="{10D2D00E-F500-4A62-B240-A024C6A181E3}"/>
    <dgm:cxn modelId="{460075EC-0C34-43E7-A909-65ECA7A78162}" type="presOf" srcId="{7987E0A0-CFF6-4049-A3C3-69522A532A22}" destId="{FA76EBB3-D196-4452-A7AB-F66055315EE8}" srcOrd="0" destOrd="0" presId="urn:microsoft.com/office/officeart/2005/8/layout/list1"/>
    <dgm:cxn modelId="{D151C9B8-69FE-4A4D-8439-D04E4C3D5634}" type="presOf" srcId="{30763625-A187-4183-9654-A6E64B15A423}" destId="{1473F862-20A4-4E6B-87DD-0E3C390DE189}" srcOrd="0" destOrd="0" presId="urn:microsoft.com/office/officeart/2005/8/layout/list1"/>
    <dgm:cxn modelId="{0628E19E-7052-4972-A40E-FBEF7FD2BB4F}" type="presOf" srcId="{725ACE43-7184-4F95-9259-11748604D558}" destId="{BCC5B180-B2AB-4A10-AE2A-E9FCB4384A59}" srcOrd="0" destOrd="0" presId="urn:microsoft.com/office/officeart/2005/8/layout/list1"/>
    <dgm:cxn modelId="{E3881D37-614D-4F56-881A-AD4A76D9994F}" srcId="{7987E0A0-CFF6-4049-A3C3-69522A532A22}" destId="{30763625-A187-4183-9654-A6E64B15A423}" srcOrd="1" destOrd="0" parTransId="{E4D0910C-AD2E-4DF4-A8BD-1AF6B7179620}" sibTransId="{8D854667-2DBF-4E80-9C7D-FBECC0CAFD1C}"/>
    <dgm:cxn modelId="{12B4624A-8067-46E4-BDA8-2000A7D30D53}" srcId="{7987E0A0-CFF6-4049-A3C3-69522A532A22}" destId="{E50E22B1-A46D-4108-9419-EDC6B80919F2}" srcOrd="3" destOrd="0" parTransId="{4B7D4513-D08A-4F51-BC4B-C9C1750BA902}" sibTransId="{973E734F-0274-4DBC-82B9-99732015C1DC}"/>
    <dgm:cxn modelId="{93768132-3D33-4C24-AF9E-B4A7AA23B4CD}" srcId="{7987E0A0-CFF6-4049-A3C3-69522A532A22}" destId="{725ACE43-7184-4F95-9259-11748604D558}" srcOrd="2" destOrd="0" parTransId="{C1DCAD83-4578-4117-B4F8-25887B4696E1}" sibTransId="{ECDD656F-A164-4AD4-859E-2326A765AE99}"/>
    <dgm:cxn modelId="{98D66528-2999-4396-892E-D8D7B3651F9D}" type="presOf" srcId="{8CE779B9-5442-4376-8BAD-48636FFDE32D}" destId="{9076F806-48D6-49B7-9AFD-378231A56BEF}" srcOrd="0" destOrd="0" presId="urn:microsoft.com/office/officeart/2005/8/layout/list1"/>
    <dgm:cxn modelId="{29C256F6-3C74-4F2F-B419-485D7E238067}" type="presParOf" srcId="{FA76EBB3-D196-4452-A7AB-F66055315EE8}" destId="{32CDBCBC-8915-4D09-83D8-F2C2A5886726}" srcOrd="0" destOrd="0" presId="urn:microsoft.com/office/officeart/2005/8/layout/list1"/>
    <dgm:cxn modelId="{01851FDF-0463-4D4B-9DF4-1669A55C7059}" type="presParOf" srcId="{32CDBCBC-8915-4D09-83D8-F2C2A5886726}" destId="{D72055D3-F5D5-4799-A197-E1E1564C65CF}" srcOrd="0" destOrd="0" presId="urn:microsoft.com/office/officeart/2005/8/layout/list1"/>
    <dgm:cxn modelId="{0F0E16BA-8BB8-45E6-A357-07D0022868B9}" type="presParOf" srcId="{32CDBCBC-8915-4D09-83D8-F2C2A5886726}" destId="{5D59CCD4-0D95-4CB1-83E4-E94E63EFA649}" srcOrd="1" destOrd="0" presId="urn:microsoft.com/office/officeart/2005/8/layout/list1"/>
    <dgm:cxn modelId="{B523FBEA-8103-4FF3-8D9C-957DAEFF1664}" type="presParOf" srcId="{FA76EBB3-D196-4452-A7AB-F66055315EE8}" destId="{355AD15A-7366-4829-8043-51B1AC80AE25}" srcOrd="1" destOrd="0" presId="urn:microsoft.com/office/officeart/2005/8/layout/list1"/>
    <dgm:cxn modelId="{9772F1C7-71B0-446D-8C47-5E2769E099D5}" type="presParOf" srcId="{FA76EBB3-D196-4452-A7AB-F66055315EE8}" destId="{F59CD4E0-0136-4BA3-8B67-7D4CCC219DB8}" srcOrd="2" destOrd="0" presId="urn:microsoft.com/office/officeart/2005/8/layout/list1"/>
    <dgm:cxn modelId="{72A3C729-737E-43CD-97E6-061EF77BE358}" type="presParOf" srcId="{FA76EBB3-D196-4452-A7AB-F66055315EE8}" destId="{3D08AE51-5607-43BD-BECE-D1E4B38FDEBF}" srcOrd="3" destOrd="0" presId="urn:microsoft.com/office/officeart/2005/8/layout/list1"/>
    <dgm:cxn modelId="{E19E1919-7160-4010-B872-AB4748295592}" type="presParOf" srcId="{FA76EBB3-D196-4452-A7AB-F66055315EE8}" destId="{B6AAE829-D21F-4EFC-A86F-E84142922B78}" srcOrd="4" destOrd="0" presId="urn:microsoft.com/office/officeart/2005/8/layout/list1"/>
    <dgm:cxn modelId="{8542F9E2-59F1-4809-B9DF-705A68DF7C15}" type="presParOf" srcId="{B6AAE829-D21F-4EFC-A86F-E84142922B78}" destId="{1473F862-20A4-4E6B-87DD-0E3C390DE189}" srcOrd="0" destOrd="0" presId="urn:microsoft.com/office/officeart/2005/8/layout/list1"/>
    <dgm:cxn modelId="{58E6B74E-7E8C-4EFD-9EF1-C6B61172A92E}" type="presParOf" srcId="{B6AAE829-D21F-4EFC-A86F-E84142922B78}" destId="{119E88F8-70EB-4DE9-8DCF-C88BA0D1BA07}" srcOrd="1" destOrd="0" presId="urn:microsoft.com/office/officeart/2005/8/layout/list1"/>
    <dgm:cxn modelId="{DCFFC7B1-66A3-4305-B431-835841731895}" type="presParOf" srcId="{FA76EBB3-D196-4452-A7AB-F66055315EE8}" destId="{6F2D925B-9AF5-4D19-B3F4-169BD4DDDD9E}" srcOrd="5" destOrd="0" presId="urn:microsoft.com/office/officeart/2005/8/layout/list1"/>
    <dgm:cxn modelId="{BA485990-782B-4BD0-9D98-80CAAF84AB84}" type="presParOf" srcId="{FA76EBB3-D196-4452-A7AB-F66055315EE8}" destId="{4C0D82C0-3AEF-4C07-A71A-7555E3663441}" srcOrd="6" destOrd="0" presId="urn:microsoft.com/office/officeart/2005/8/layout/list1"/>
    <dgm:cxn modelId="{0788F93E-A518-43EA-B2F5-DDA39C21D5E1}" type="presParOf" srcId="{FA76EBB3-D196-4452-A7AB-F66055315EE8}" destId="{B99E2959-0E53-40DF-8095-04709134BCB8}" srcOrd="7" destOrd="0" presId="urn:microsoft.com/office/officeart/2005/8/layout/list1"/>
    <dgm:cxn modelId="{F0F5B65F-FE3C-4C95-A191-C6F68D393264}" type="presParOf" srcId="{FA76EBB3-D196-4452-A7AB-F66055315EE8}" destId="{053EF78B-87E3-4B3B-BA49-6D719BB913F2}" srcOrd="8" destOrd="0" presId="urn:microsoft.com/office/officeart/2005/8/layout/list1"/>
    <dgm:cxn modelId="{7F3C8C72-11C2-45F1-A6DB-2CCEAC305592}" type="presParOf" srcId="{053EF78B-87E3-4B3B-BA49-6D719BB913F2}" destId="{BCC5B180-B2AB-4A10-AE2A-E9FCB4384A59}" srcOrd="0" destOrd="0" presId="urn:microsoft.com/office/officeart/2005/8/layout/list1"/>
    <dgm:cxn modelId="{71C48673-51EC-4F9A-BCF0-0430C6746E62}" type="presParOf" srcId="{053EF78B-87E3-4B3B-BA49-6D719BB913F2}" destId="{96EEF3B5-61B7-4296-9BE9-96E637FC3CE6}" srcOrd="1" destOrd="0" presId="urn:microsoft.com/office/officeart/2005/8/layout/list1"/>
    <dgm:cxn modelId="{FB9A0253-CF2D-48EB-8DB0-A79775280ABE}" type="presParOf" srcId="{FA76EBB3-D196-4452-A7AB-F66055315EE8}" destId="{B8CC8E07-DCB9-42B4-BB4A-BA9B1597AD80}" srcOrd="9" destOrd="0" presId="urn:microsoft.com/office/officeart/2005/8/layout/list1"/>
    <dgm:cxn modelId="{AFA8A1F3-D060-4FB4-8535-3B0309A72F3E}" type="presParOf" srcId="{FA76EBB3-D196-4452-A7AB-F66055315EE8}" destId="{AE07754A-8DF7-4B94-8E76-5CD81832DE37}" srcOrd="10" destOrd="0" presId="urn:microsoft.com/office/officeart/2005/8/layout/list1"/>
    <dgm:cxn modelId="{3906DD51-B976-402C-B92A-B101598E5012}" type="presParOf" srcId="{FA76EBB3-D196-4452-A7AB-F66055315EE8}" destId="{4FCA8B2E-9E55-4710-B993-140233E4A989}" srcOrd="11" destOrd="0" presId="urn:microsoft.com/office/officeart/2005/8/layout/list1"/>
    <dgm:cxn modelId="{140C801D-3ACE-4B90-97E7-EB62FC1330E8}" type="presParOf" srcId="{FA76EBB3-D196-4452-A7AB-F66055315EE8}" destId="{4E84759A-7D93-4272-8E4E-288EE17DC6A9}" srcOrd="12" destOrd="0" presId="urn:microsoft.com/office/officeart/2005/8/layout/list1"/>
    <dgm:cxn modelId="{9375EE4A-EFFC-4C83-A0D2-72A273BCAFF3}" type="presParOf" srcId="{4E84759A-7D93-4272-8E4E-288EE17DC6A9}" destId="{21566CD1-B18E-4747-918C-3BDD8010245A}" srcOrd="0" destOrd="0" presId="urn:microsoft.com/office/officeart/2005/8/layout/list1"/>
    <dgm:cxn modelId="{B2E94FE7-D9E8-4220-9CF5-8970391615F6}" type="presParOf" srcId="{4E84759A-7D93-4272-8E4E-288EE17DC6A9}" destId="{0B74B542-439C-4FB9-BD74-7C4AF0B00E46}" srcOrd="1" destOrd="0" presId="urn:microsoft.com/office/officeart/2005/8/layout/list1"/>
    <dgm:cxn modelId="{E89C6462-F70B-45B8-898C-F488CF542324}" type="presParOf" srcId="{FA76EBB3-D196-4452-A7AB-F66055315EE8}" destId="{891945C4-1B03-4861-B157-AB990691883D}" srcOrd="13" destOrd="0" presId="urn:microsoft.com/office/officeart/2005/8/layout/list1"/>
    <dgm:cxn modelId="{46E2F47D-CAA1-4391-8BA7-FF260DABB0B2}" type="presParOf" srcId="{FA76EBB3-D196-4452-A7AB-F66055315EE8}" destId="{0772EDAD-C0A9-4904-8E59-635389D4DD19}" srcOrd="14" destOrd="0" presId="urn:microsoft.com/office/officeart/2005/8/layout/list1"/>
    <dgm:cxn modelId="{14324D65-08A6-46A6-8780-3213B40DF34E}" type="presParOf" srcId="{FA76EBB3-D196-4452-A7AB-F66055315EE8}" destId="{5D36F752-CF10-4DC2-9FDE-99AA5EBD31E0}" srcOrd="15" destOrd="0" presId="urn:microsoft.com/office/officeart/2005/8/layout/list1"/>
    <dgm:cxn modelId="{6634C301-2E0F-4ADC-A254-9CF3E8CE51D8}" type="presParOf" srcId="{FA76EBB3-D196-4452-A7AB-F66055315EE8}" destId="{D6D620CF-5E5C-4B90-A268-69CC4988CFC8}" srcOrd="16" destOrd="0" presId="urn:microsoft.com/office/officeart/2005/8/layout/list1"/>
    <dgm:cxn modelId="{57FD3D80-5E34-4221-B66D-4ACC16A1FFE7}" type="presParOf" srcId="{D6D620CF-5E5C-4B90-A268-69CC4988CFC8}" destId="{9076F806-48D6-49B7-9AFD-378231A56BEF}" srcOrd="0" destOrd="0" presId="urn:microsoft.com/office/officeart/2005/8/layout/list1"/>
    <dgm:cxn modelId="{CEAB76B2-C679-43F2-AA43-BF5C76EA92F9}" type="presParOf" srcId="{D6D620CF-5E5C-4B90-A268-69CC4988CFC8}" destId="{31E7B300-3109-4053-9482-939EE03468CE}" srcOrd="1" destOrd="0" presId="urn:microsoft.com/office/officeart/2005/8/layout/list1"/>
    <dgm:cxn modelId="{0712002E-914A-4461-878C-1E035798E092}" type="presParOf" srcId="{FA76EBB3-D196-4452-A7AB-F66055315EE8}" destId="{8EA5DE87-9425-41E0-AF98-694E766C950E}" srcOrd="17" destOrd="0" presId="urn:microsoft.com/office/officeart/2005/8/layout/list1"/>
    <dgm:cxn modelId="{4EBBFCA6-C561-4A85-A3D4-29612628661F}" type="presParOf" srcId="{FA76EBB3-D196-4452-A7AB-F66055315EE8}" destId="{A760A984-E080-4921-B270-A0A2AB07B81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EE47B-9711-4DF8-8645-2C8219571F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A390495-6107-4CB4-ADB2-0A99C17CA26C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processus de mise en précarité des populations fragiles ou « à risques »</a:t>
          </a:r>
          <a:endParaRPr lang="fr-FR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F3149-11B6-4DEB-8668-2C8DEEBF23AA}" type="parTrans" cxnId="{B4DF973E-D581-4B18-861A-EED7200B62EF}">
      <dgm:prSet/>
      <dgm:spPr/>
      <dgm:t>
        <a:bodyPr/>
        <a:lstStyle/>
        <a:p>
          <a:endParaRPr lang="fr-FR"/>
        </a:p>
      </dgm:t>
    </dgm:pt>
    <dgm:pt modelId="{B4DC5685-C0D2-4A9D-90CE-BF5E7AE2F2DF}" type="sibTrans" cxnId="{B4DF973E-D581-4B18-861A-EED7200B62EF}">
      <dgm:prSet/>
      <dgm:spPr/>
      <dgm:t>
        <a:bodyPr/>
        <a:lstStyle/>
        <a:p>
          <a:endParaRPr lang="fr-FR"/>
        </a:p>
      </dgm:t>
    </dgm:pt>
    <dgm:pt modelId="{A8E8F261-CFB4-498A-B5E7-46E1D2F2C0D4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processus de structuration des rapports de domination fondés sur la fragilisation</a:t>
          </a:r>
          <a:endParaRPr lang="fr-FR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45AA0-602E-41C5-B02C-F85DDE350FEC}" type="parTrans" cxnId="{8CBCAEE1-CFB5-4473-95DE-139CF1192627}">
      <dgm:prSet/>
      <dgm:spPr/>
      <dgm:t>
        <a:bodyPr/>
        <a:lstStyle/>
        <a:p>
          <a:endParaRPr lang="fr-FR"/>
        </a:p>
      </dgm:t>
    </dgm:pt>
    <dgm:pt modelId="{E32C5B50-D32E-47E2-8DD7-A3255B5C6E43}" type="sibTrans" cxnId="{8CBCAEE1-CFB5-4473-95DE-139CF1192627}">
      <dgm:prSet/>
      <dgm:spPr/>
      <dgm:t>
        <a:bodyPr/>
        <a:lstStyle/>
        <a:p>
          <a:endParaRPr lang="fr-FR"/>
        </a:p>
      </dgm:t>
    </dgm:pt>
    <dgm:pt modelId="{8406D029-B568-4F70-A018-3A04EFF5ADC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mécanismes de leurs résistances et réintégrations.</a:t>
          </a:r>
          <a:endParaRPr lang="fr-FR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3914E-F98A-41CA-80B6-7A71B307F6F9}" type="parTrans" cxnId="{0ECB6414-6E62-460C-917C-8F76384D1A4E}">
      <dgm:prSet/>
      <dgm:spPr/>
      <dgm:t>
        <a:bodyPr/>
        <a:lstStyle/>
        <a:p>
          <a:endParaRPr lang="fr-FR"/>
        </a:p>
      </dgm:t>
    </dgm:pt>
    <dgm:pt modelId="{E717D2EA-7180-40FB-AF9D-760E4DF56AC1}" type="sibTrans" cxnId="{0ECB6414-6E62-460C-917C-8F76384D1A4E}">
      <dgm:prSet/>
      <dgm:spPr/>
      <dgm:t>
        <a:bodyPr/>
        <a:lstStyle/>
        <a:p>
          <a:endParaRPr lang="fr-FR"/>
        </a:p>
      </dgm:t>
    </dgm:pt>
    <dgm:pt modelId="{ECDA444B-39D6-43BF-8AB9-0285350575A1}" type="pres">
      <dgm:prSet presAssocID="{98CEE47B-9711-4DF8-8645-2C8219571F2C}" presName="Name0" presStyleCnt="0">
        <dgm:presLayoutVars>
          <dgm:dir/>
          <dgm:resizeHandles val="exact"/>
        </dgm:presLayoutVars>
      </dgm:prSet>
      <dgm:spPr/>
    </dgm:pt>
    <dgm:pt modelId="{61BF697A-9ACC-42BA-B9B9-DB6FDCA554B3}" type="pres">
      <dgm:prSet presAssocID="{9A390495-6107-4CB4-ADB2-0A99C17CA2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1EEA38-CE62-4C05-B1ED-FBF0B3B6CE39}" type="pres">
      <dgm:prSet presAssocID="{B4DC5685-C0D2-4A9D-90CE-BF5E7AE2F2DF}" presName="sibTrans" presStyleLbl="sibTrans2D1" presStyleIdx="0" presStyleCnt="2"/>
      <dgm:spPr/>
      <dgm:t>
        <a:bodyPr/>
        <a:lstStyle/>
        <a:p>
          <a:endParaRPr lang="fr-FR"/>
        </a:p>
      </dgm:t>
    </dgm:pt>
    <dgm:pt modelId="{31AC7122-A058-4626-9744-D7F3C4F58279}" type="pres">
      <dgm:prSet presAssocID="{B4DC5685-C0D2-4A9D-90CE-BF5E7AE2F2DF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13B186C-7E87-4CF4-A2A2-FDE58CF173D7}" type="pres">
      <dgm:prSet presAssocID="{A8E8F261-CFB4-498A-B5E7-46E1D2F2C0D4}" presName="node" presStyleLbl="node1" presStyleIdx="1" presStyleCnt="3" custScaleX="1396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C1A5A6-00B1-4149-8F69-83D6E02AAB2B}" type="pres">
      <dgm:prSet presAssocID="{E32C5B50-D32E-47E2-8DD7-A3255B5C6E43}" presName="sibTrans" presStyleLbl="sibTrans2D1" presStyleIdx="1" presStyleCnt="2"/>
      <dgm:spPr/>
      <dgm:t>
        <a:bodyPr/>
        <a:lstStyle/>
        <a:p>
          <a:endParaRPr lang="fr-FR"/>
        </a:p>
      </dgm:t>
    </dgm:pt>
    <dgm:pt modelId="{2459727D-2620-49D3-AD4D-B4175F009FC8}" type="pres">
      <dgm:prSet presAssocID="{E32C5B50-D32E-47E2-8DD7-A3255B5C6E43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EBE591B9-75D9-435E-ADF5-C4EA3E02D150}" type="pres">
      <dgm:prSet presAssocID="{8406D029-B568-4F70-A018-3A04EFF5AD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B33C5A-90DA-4A1A-A646-19E4BBFE3851}" type="presOf" srcId="{B4DC5685-C0D2-4A9D-90CE-BF5E7AE2F2DF}" destId="{121EEA38-CE62-4C05-B1ED-FBF0B3B6CE39}" srcOrd="0" destOrd="0" presId="urn:microsoft.com/office/officeart/2005/8/layout/process1"/>
    <dgm:cxn modelId="{285D9497-1118-4575-8C81-18660B5452BA}" type="presOf" srcId="{B4DC5685-C0D2-4A9D-90CE-BF5E7AE2F2DF}" destId="{31AC7122-A058-4626-9744-D7F3C4F58279}" srcOrd="1" destOrd="0" presId="urn:microsoft.com/office/officeart/2005/8/layout/process1"/>
    <dgm:cxn modelId="{4DA88A33-C299-4369-9692-DAD0823F49F3}" type="presOf" srcId="{E32C5B50-D32E-47E2-8DD7-A3255B5C6E43}" destId="{2459727D-2620-49D3-AD4D-B4175F009FC8}" srcOrd="1" destOrd="0" presId="urn:microsoft.com/office/officeart/2005/8/layout/process1"/>
    <dgm:cxn modelId="{C834E634-7FB8-4A4C-9FB3-33C6AB0F191C}" type="presOf" srcId="{8406D029-B568-4F70-A018-3A04EFF5ADCE}" destId="{EBE591B9-75D9-435E-ADF5-C4EA3E02D150}" srcOrd="0" destOrd="0" presId="urn:microsoft.com/office/officeart/2005/8/layout/process1"/>
    <dgm:cxn modelId="{8CBCAEE1-CFB5-4473-95DE-139CF1192627}" srcId="{98CEE47B-9711-4DF8-8645-2C8219571F2C}" destId="{A8E8F261-CFB4-498A-B5E7-46E1D2F2C0D4}" srcOrd="1" destOrd="0" parTransId="{53445AA0-602E-41C5-B02C-F85DDE350FEC}" sibTransId="{E32C5B50-D32E-47E2-8DD7-A3255B5C6E43}"/>
    <dgm:cxn modelId="{1C4AFCCB-DF9B-4116-818A-60085189694C}" type="presOf" srcId="{98CEE47B-9711-4DF8-8645-2C8219571F2C}" destId="{ECDA444B-39D6-43BF-8AB9-0285350575A1}" srcOrd="0" destOrd="0" presId="urn:microsoft.com/office/officeart/2005/8/layout/process1"/>
    <dgm:cxn modelId="{6C176C0F-5ADE-4340-B88B-5AC885E3C483}" type="presOf" srcId="{E32C5B50-D32E-47E2-8DD7-A3255B5C6E43}" destId="{BBC1A5A6-00B1-4149-8F69-83D6E02AAB2B}" srcOrd="0" destOrd="0" presId="urn:microsoft.com/office/officeart/2005/8/layout/process1"/>
    <dgm:cxn modelId="{6AF601F9-CE50-4D28-9344-355C8F0784DD}" type="presOf" srcId="{A8E8F261-CFB4-498A-B5E7-46E1D2F2C0D4}" destId="{B13B186C-7E87-4CF4-A2A2-FDE58CF173D7}" srcOrd="0" destOrd="0" presId="urn:microsoft.com/office/officeart/2005/8/layout/process1"/>
    <dgm:cxn modelId="{0ECB6414-6E62-460C-917C-8F76384D1A4E}" srcId="{98CEE47B-9711-4DF8-8645-2C8219571F2C}" destId="{8406D029-B568-4F70-A018-3A04EFF5ADCE}" srcOrd="2" destOrd="0" parTransId="{BE13914E-F98A-41CA-80B6-7A71B307F6F9}" sibTransId="{E717D2EA-7180-40FB-AF9D-760E4DF56AC1}"/>
    <dgm:cxn modelId="{DECFEDEF-1439-43BC-8235-2E07BA3D01CA}" type="presOf" srcId="{9A390495-6107-4CB4-ADB2-0A99C17CA26C}" destId="{61BF697A-9ACC-42BA-B9B9-DB6FDCA554B3}" srcOrd="0" destOrd="0" presId="urn:microsoft.com/office/officeart/2005/8/layout/process1"/>
    <dgm:cxn modelId="{B4DF973E-D581-4B18-861A-EED7200B62EF}" srcId="{98CEE47B-9711-4DF8-8645-2C8219571F2C}" destId="{9A390495-6107-4CB4-ADB2-0A99C17CA26C}" srcOrd="0" destOrd="0" parTransId="{B44F3149-11B6-4DEB-8668-2C8DEEBF23AA}" sibTransId="{B4DC5685-C0D2-4A9D-90CE-BF5E7AE2F2DF}"/>
    <dgm:cxn modelId="{A54DA7EA-722C-4BD5-80E9-840496B6CAD8}" type="presParOf" srcId="{ECDA444B-39D6-43BF-8AB9-0285350575A1}" destId="{61BF697A-9ACC-42BA-B9B9-DB6FDCA554B3}" srcOrd="0" destOrd="0" presId="urn:microsoft.com/office/officeart/2005/8/layout/process1"/>
    <dgm:cxn modelId="{83237CD1-8B26-412D-8162-A7405D33016F}" type="presParOf" srcId="{ECDA444B-39D6-43BF-8AB9-0285350575A1}" destId="{121EEA38-CE62-4C05-B1ED-FBF0B3B6CE39}" srcOrd="1" destOrd="0" presId="urn:microsoft.com/office/officeart/2005/8/layout/process1"/>
    <dgm:cxn modelId="{2708B6F5-6B95-41AF-BC29-74F2E48638B9}" type="presParOf" srcId="{121EEA38-CE62-4C05-B1ED-FBF0B3B6CE39}" destId="{31AC7122-A058-4626-9744-D7F3C4F58279}" srcOrd="0" destOrd="0" presId="urn:microsoft.com/office/officeart/2005/8/layout/process1"/>
    <dgm:cxn modelId="{A6A1CEDA-DB1B-44C9-AA90-929E7D305E50}" type="presParOf" srcId="{ECDA444B-39D6-43BF-8AB9-0285350575A1}" destId="{B13B186C-7E87-4CF4-A2A2-FDE58CF173D7}" srcOrd="2" destOrd="0" presId="urn:microsoft.com/office/officeart/2005/8/layout/process1"/>
    <dgm:cxn modelId="{0F810AA1-70D2-402D-A6F5-839B9C8168D0}" type="presParOf" srcId="{ECDA444B-39D6-43BF-8AB9-0285350575A1}" destId="{BBC1A5A6-00B1-4149-8F69-83D6E02AAB2B}" srcOrd="3" destOrd="0" presId="urn:microsoft.com/office/officeart/2005/8/layout/process1"/>
    <dgm:cxn modelId="{B942E46D-EEB4-47F8-BCDA-261446A6CC9F}" type="presParOf" srcId="{BBC1A5A6-00B1-4149-8F69-83D6E02AAB2B}" destId="{2459727D-2620-49D3-AD4D-B4175F009FC8}" srcOrd="0" destOrd="0" presId="urn:microsoft.com/office/officeart/2005/8/layout/process1"/>
    <dgm:cxn modelId="{D7D90D8A-4A5B-44B6-B3C3-5F141E29CCC1}" type="presParOf" srcId="{ECDA444B-39D6-43BF-8AB9-0285350575A1}" destId="{EBE591B9-75D9-435E-ADF5-C4EA3E02D1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523A3-A822-4132-B69B-ECBF0F2B47C7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5A5A6D-0DBD-49CA-93BF-136042D2217B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/>
            <a:t>Développer un regard critique à propos des</a:t>
          </a:r>
          <a:endParaRPr lang="fr-FR" sz="1600" dirty="0"/>
        </a:p>
      </dgm:t>
    </dgm:pt>
    <dgm:pt modelId="{06DF307D-5CE2-4A43-AF78-2B22959F5DD2}" type="parTrans" cxnId="{9FDD5986-EB24-49DA-BCE3-7BB8A2DB48F4}">
      <dgm:prSet/>
      <dgm:spPr/>
      <dgm:t>
        <a:bodyPr/>
        <a:lstStyle/>
        <a:p>
          <a:endParaRPr lang="fr-FR"/>
        </a:p>
      </dgm:t>
    </dgm:pt>
    <dgm:pt modelId="{95A105C5-A7CC-4111-994D-E8251130872A}" type="sibTrans" cxnId="{9FDD5986-EB24-49DA-BCE3-7BB8A2DB48F4}">
      <dgm:prSet/>
      <dgm:spPr/>
      <dgm:t>
        <a:bodyPr/>
        <a:lstStyle/>
        <a:p>
          <a:endParaRPr lang="fr-FR"/>
        </a:p>
      </dgm:t>
    </dgm:pt>
    <dgm:pt modelId="{2431A425-5DAE-469D-9C94-85DBD16A0B1D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/>
            <a:t>processus de modernisation (création de zones offshores, entreprises virtuelles, etc.) perçus comme progrès </a:t>
          </a:r>
          <a:endParaRPr lang="fr-FR" sz="1600" dirty="0"/>
        </a:p>
      </dgm:t>
    </dgm:pt>
    <dgm:pt modelId="{6255D64A-3228-445E-B9ED-662C28B96331}" type="parTrans" cxnId="{B4F8CED3-716D-4087-98B3-D26D7660ED92}">
      <dgm:prSet/>
      <dgm:spPr/>
      <dgm:t>
        <a:bodyPr/>
        <a:lstStyle/>
        <a:p>
          <a:endParaRPr lang="fr-FR"/>
        </a:p>
      </dgm:t>
    </dgm:pt>
    <dgm:pt modelId="{78CF25EB-F6B9-499A-9237-95CD8F0F38E2}" type="sibTrans" cxnId="{B4F8CED3-716D-4087-98B3-D26D7660ED92}">
      <dgm:prSet/>
      <dgm:spPr/>
      <dgm:t>
        <a:bodyPr/>
        <a:lstStyle/>
        <a:p>
          <a:endParaRPr lang="fr-FR"/>
        </a:p>
      </dgm:t>
    </dgm:pt>
    <dgm:pt modelId="{E664D600-EF6A-4DF0-8F05-69DFD63E858D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/>
            <a:t>et des processus de régression sociale de plus en plus visibles (travail précaire, privatisation des services sociaux, etc.).</a:t>
          </a:r>
          <a:endParaRPr lang="fr-FR" sz="1600" dirty="0"/>
        </a:p>
      </dgm:t>
    </dgm:pt>
    <dgm:pt modelId="{55A851C9-B9C7-4AA2-93C6-E5B3A4EC9D2C}" type="parTrans" cxnId="{61320917-762F-4FB2-9638-5E9CD0A01B3D}">
      <dgm:prSet/>
      <dgm:spPr/>
      <dgm:t>
        <a:bodyPr/>
        <a:lstStyle/>
        <a:p>
          <a:endParaRPr lang="fr-FR"/>
        </a:p>
      </dgm:t>
    </dgm:pt>
    <dgm:pt modelId="{376EFF57-4C5C-4849-8A7A-1AF610B68AA6}" type="sibTrans" cxnId="{61320917-762F-4FB2-9638-5E9CD0A01B3D}">
      <dgm:prSet/>
      <dgm:spPr/>
      <dgm:t>
        <a:bodyPr/>
        <a:lstStyle/>
        <a:p>
          <a:endParaRPr lang="fr-FR"/>
        </a:p>
      </dgm:t>
    </dgm:pt>
    <dgm:pt modelId="{522DF603-759C-406D-801A-624B58F5DCD9}" type="pres">
      <dgm:prSet presAssocID="{6E2523A3-A822-4132-B69B-ECBF0F2B47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E9FAFF-5B0C-4CA8-A8BC-BF5A81552443}" type="pres">
      <dgm:prSet presAssocID="{2C5A5A6D-0DBD-49CA-93BF-136042D2217B}" presName="root1" presStyleCnt="0"/>
      <dgm:spPr/>
    </dgm:pt>
    <dgm:pt modelId="{A8A101EB-6067-47AD-8073-87BB15FEFB4B}" type="pres">
      <dgm:prSet presAssocID="{2C5A5A6D-0DBD-49CA-93BF-136042D2217B}" presName="LevelOneTextNode" presStyleLbl="node0" presStyleIdx="0" presStyleCnt="1" custScaleY="1248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F8AB972-BCD6-48BA-BB76-D323CFE24D0E}" type="pres">
      <dgm:prSet presAssocID="{2C5A5A6D-0DBD-49CA-93BF-136042D2217B}" presName="level2hierChild" presStyleCnt="0"/>
      <dgm:spPr/>
    </dgm:pt>
    <dgm:pt modelId="{92FE9DB6-BB70-4FF3-86B9-8812E563DE00}" type="pres">
      <dgm:prSet presAssocID="{6255D64A-3228-445E-B9ED-662C28B96331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B0D6D8D1-B476-4E6D-93AF-C11F290E43A0}" type="pres">
      <dgm:prSet presAssocID="{6255D64A-3228-445E-B9ED-662C28B96331}" presName="connTx" presStyleLbl="parChTrans1D2" presStyleIdx="0" presStyleCnt="2"/>
      <dgm:spPr/>
      <dgm:t>
        <a:bodyPr/>
        <a:lstStyle/>
        <a:p>
          <a:endParaRPr lang="fr-FR"/>
        </a:p>
      </dgm:t>
    </dgm:pt>
    <dgm:pt modelId="{EA784ACE-0839-4CF9-8001-4180911DC561}" type="pres">
      <dgm:prSet presAssocID="{2431A425-5DAE-469D-9C94-85DBD16A0B1D}" presName="root2" presStyleCnt="0"/>
      <dgm:spPr/>
    </dgm:pt>
    <dgm:pt modelId="{519FB1F4-B837-4E50-8E98-96BE647AFC84}" type="pres">
      <dgm:prSet presAssocID="{2431A425-5DAE-469D-9C94-85DBD16A0B1D}" presName="LevelTwoTextNode" presStyleLbl="node2" presStyleIdx="0" presStyleCnt="2" custScaleY="1270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8E66E60-BC4A-4A33-8AC1-9736CC9FC840}" type="pres">
      <dgm:prSet presAssocID="{2431A425-5DAE-469D-9C94-85DBD16A0B1D}" presName="level3hierChild" presStyleCnt="0"/>
      <dgm:spPr/>
    </dgm:pt>
    <dgm:pt modelId="{16E57ACF-9E8C-48B4-B8B2-C0968BF4E0BC}" type="pres">
      <dgm:prSet presAssocID="{55A851C9-B9C7-4AA2-93C6-E5B3A4EC9D2C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50198F1E-F5D9-4EA4-B943-92DA0A6993AE}" type="pres">
      <dgm:prSet presAssocID="{55A851C9-B9C7-4AA2-93C6-E5B3A4EC9D2C}" presName="connTx" presStyleLbl="parChTrans1D2" presStyleIdx="1" presStyleCnt="2"/>
      <dgm:spPr/>
      <dgm:t>
        <a:bodyPr/>
        <a:lstStyle/>
        <a:p>
          <a:endParaRPr lang="fr-FR"/>
        </a:p>
      </dgm:t>
    </dgm:pt>
    <dgm:pt modelId="{65ED0EE9-346A-44C6-AE5F-66D2F75D0B50}" type="pres">
      <dgm:prSet presAssocID="{E664D600-EF6A-4DF0-8F05-69DFD63E858D}" presName="root2" presStyleCnt="0"/>
      <dgm:spPr/>
    </dgm:pt>
    <dgm:pt modelId="{AEB51116-89F7-40B9-A62C-7CBEDE825D20}" type="pres">
      <dgm:prSet presAssocID="{E664D600-EF6A-4DF0-8F05-69DFD63E858D}" presName="LevelTwoTextNode" presStyleLbl="node2" presStyleIdx="1" presStyleCnt="2" custScaleY="1574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6D0AC2D-6C49-46D9-9769-80FF4DE4AE22}" type="pres">
      <dgm:prSet presAssocID="{E664D600-EF6A-4DF0-8F05-69DFD63E858D}" presName="level3hierChild" presStyleCnt="0"/>
      <dgm:spPr/>
    </dgm:pt>
  </dgm:ptLst>
  <dgm:cxnLst>
    <dgm:cxn modelId="{9FDD5986-EB24-49DA-BCE3-7BB8A2DB48F4}" srcId="{6E2523A3-A822-4132-B69B-ECBF0F2B47C7}" destId="{2C5A5A6D-0DBD-49CA-93BF-136042D2217B}" srcOrd="0" destOrd="0" parTransId="{06DF307D-5CE2-4A43-AF78-2B22959F5DD2}" sibTransId="{95A105C5-A7CC-4111-994D-E8251130872A}"/>
    <dgm:cxn modelId="{3F137E17-9DE2-4027-869B-730201F10F20}" type="presOf" srcId="{2C5A5A6D-0DBD-49CA-93BF-136042D2217B}" destId="{A8A101EB-6067-47AD-8073-87BB15FEFB4B}" srcOrd="0" destOrd="0" presId="urn:microsoft.com/office/officeart/2005/8/layout/hierarchy2"/>
    <dgm:cxn modelId="{FBFC5F96-BE13-4FD4-A1B2-C3A0D6082DF2}" type="presOf" srcId="{6255D64A-3228-445E-B9ED-662C28B96331}" destId="{92FE9DB6-BB70-4FF3-86B9-8812E563DE00}" srcOrd="0" destOrd="0" presId="urn:microsoft.com/office/officeart/2005/8/layout/hierarchy2"/>
    <dgm:cxn modelId="{AB4BFF95-E50C-4E38-B20A-CA4D14D1F6A1}" type="presOf" srcId="{55A851C9-B9C7-4AA2-93C6-E5B3A4EC9D2C}" destId="{16E57ACF-9E8C-48B4-B8B2-C0968BF4E0BC}" srcOrd="0" destOrd="0" presId="urn:microsoft.com/office/officeart/2005/8/layout/hierarchy2"/>
    <dgm:cxn modelId="{B4F8CED3-716D-4087-98B3-D26D7660ED92}" srcId="{2C5A5A6D-0DBD-49CA-93BF-136042D2217B}" destId="{2431A425-5DAE-469D-9C94-85DBD16A0B1D}" srcOrd="0" destOrd="0" parTransId="{6255D64A-3228-445E-B9ED-662C28B96331}" sibTransId="{78CF25EB-F6B9-499A-9237-95CD8F0F38E2}"/>
    <dgm:cxn modelId="{91C444B0-071D-40B2-ABFC-F22282FDB3A4}" type="presOf" srcId="{6255D64A-3228-445E-B9ED-662C28B96331}" destId="{B0D6D8D1-B476-4E6D-93AF-C11F290E43A0}" srcOrd="1" destOrd="0" presId="urn:microsoft.com/office/officeart/2005/8/layout/hierarchy2"/>
    <dgm:cxn modelId="{9D9373C0-779A-4A4D-9DC7-730B47F29982}" type="presOf" srcId="{2431A425-5DAE-469D-9C94-85DBD16A0B1D}" destId="{519FB1F4-B837-4E50-8E98-96BE647AFC84}" srcOrd="0" destOrd="0" presId="urn:microsoft.com/office/officeart/2005/8/layout/hierarchy2"/>
    <dgm:cxn modelId="{62DF7E45-F66E-4DD9-83F9-06F3490B6DD9}" type="presOf" srcId="{55A851C9-B9C7-4AA2-93C6-E5B3A4EC9D2C}" destId="{50198F1E-F5D9-4EA4-B943-92DA0A6993AE}" srcOrd="1" destOrd="0" presId="urn:microsoft.com/office/officeart/2005/8/layout/hierarchy2"/>
    <dgm:cxn modelId="{61320917-762F-4FB2-9638-5E9CD0A01B3D}" srcId="{2C5A5A6D-0DBD-49CA-93BF-136042D2217B}" destId="{E664D600-EF6A-4DF0-8F05-69DFD63E858D}" srcOrd="1" destOrd="0" parTransId="{55A851C9-B9C7-4AA2-93C6-E5B3A4EC9D2C}" sibTransId="{376EFF57-4C5C-4849-8A7A-1AF610B68AA6}"/>
    <dgm:cxn modelId="{2F3BFB8C-C5BB-48B1-9BB7-943D11BEF103}" type="presOf" srcId="{6E2523A3-A822-4132-B69B-ECBF0F2B47C7}" destId="{522DF603-759C-406D-801A-624B58F5DCD9}" srcOrd="0" destOrd="0" presId="urn:microsoft.com/office/officeart/2005/8/layout/hierarchy2"/>
    <dgm:cxn modelId="{91B3128A-7094-4B40-A00E-B873B5FFC24F}" type="presOf" srcId="{E664D600-EF6A-4DF0-8F05-69DFD63E858D}" destId="{AEB51116-89F7-40B9-A62C-7CBEDE825D20}" srcOrd="0" destOrd="0" presId="urn:microsoft.com/office/officeart/2005/8/layout/hierarchy2"/>
    <dgm:cxn modelId="{8667A0F7-9289-4597-A09F-C57F2876E34D}" type="presParOf" srcId="{522DF603-759C-406D-801A-624B58F5DCD9}" destId="{C2E9FAFF-5B0C-4CA8-A8BC-BF5A81552443}" srcOrd="0" destOrd="0" presId="urn:microsoft.com/office/officeart/2005/8/layout/hierarchy2"/>
    <dgm:cxn modelId="{70FA2F99-A2F4-469F-B1D4-C5A1228DEDAF}" type="presParOf" srcId="{C2E9FAFF-5B0C-4CA8-A8BC-BF5A81552443}" destId="{A8A101EB-6067-47AD-8073-87BB15FEFB4B}" srcOrd="0" destOrd="0" presId="urn:microsoft.com/office/officeart/2005/8/layout/hierarchy2"/>
    <dgm:cxn modelId="{16A9BAF5-A650-415B-8263-AA7D3F09AACB}" type="presParOf" srcId="{C2E9FAFF-5B0C-4CA8-A8BC-BF5A81552443}" destId="{DF8AB972-BCD6-48BA-BB76-D323CFE24D0E}" srcOrd="1" destOrd="0" presId="urn:microsoft.com/office/officeart/2005/8/layout/hierarchy2"/>
    <dgm:cxn modelId="{6430A3EF-F224-4442-AF31-D35FA34D06C0}" type="presParOf" srcId="{DF8AB972-BCD6-48BA-BB76-D323CFE24D0E}" destId="{92FE9DB6-BB70-4FF3-86B9-8812E563DE00}" srcOrd="0" destOrd="0" presId="urn:microsoft.com/office/officeart/2005/8/layout/hierarchy2"/>
    <dgm:cxn modelId="{387D56E3-1B1B-4525-B862-6051AAE02BBF}" type="presParOf" srcId="{92FE9DB6-BB70-4FF3-86B9-8812E563DE00}" destId="{B0D6D8D1-B476-4E6D-93AF-C11F290E43A0}" srcOrd="0" destOrd="0" presId="urn:microsoft.com/office/officeart/2005/8/layout/hierarchy2"/>
    <dgm:cxn modelId="{D5BA3956-9E75-4735-9D4C-D9C4FD0081ED}" type="presParOf" srcId="{DF8AB972-BCD6-48BA-BB76-D323CFE24D0E}" destId="{EA784ACE-0839-4CF9-8001-4180911DC561}" srcOrd="1" destOrd="0" presId="urn:microsoft.com/office/officeart/2005/8/layout/hierarchy2"/>
    <dgm:cxn modelId="{7FA99452-3DA1-4D99-A1A3-D1F93ADBF1B8}" type="presParOf" srcId="{EA784ACE-0839-4CF9-8001-4180911DC561}" destId="{519FB1F4-B837-4E50-8E98-96BE647AFC84}" srcOrd="0" destOrd="0" presId="urn:microsoft.com/office/officeart/2005/8/layout/hierarchy2"/>
    <dgm:cxn modelId="{A28A2D59-88D6-448F-B8FE-6C55E112846A}" type="presParOf" srcId="{EA784ACE-0839-4CF9-8001-4180911DC561}" destId="{98E66E60-BC4A-4A33-8AC1-9736CC9FC840}" srcOrd="1" destOrd="0" presId="urn:microsoft.com/office/officeart/2005/8/layout/hierarchy2"/>
    <dgm:cxn modelId="{5AA69107-94CB-4A4E-954D-72432453C356}" type="presParOf" srcId="{DF8AB972-BCD6-48BA-BB76-D323CFE24D0E}" destId="{16E57ACF-9E8C-48B4-B8B2-C0968BF4E0BC}" srcOrd="2" destOrd="0" presId="urn:microsoft.com/office/officeart/2005/8/layout/hierarchy2"/>
    <dgm:cxn modelId="{21DE5578-1361-40D7-9255-03C20A646EFE}" type="presParOf" srcId="{16E57ACF-9E8C-48B4-B8B2-C0968BF4E0BC}" destId="{50198F1E-F5D9-4EA4-B943-92DA0A6993AE}" srcOrd="0" destOrd="0" presId="urn:microsoft.com/office/officeart/2005/8/layout/hierarchy2"/>
    <dgm:cxn modelId="{D48F2C53-6880-4174-ABA6-29BEEFF63BA0}" type="presParOf" srcId="{DF8AB972-BCD6-48BA-BB76-D323CFE24D0E}" destId="{65ED0EE9-346A-44C6-AE5F-66D2F75D0B50}" srcOrd="3" destOrd="0" presId="urn:microsoft.com/office/officeart/2005/8/layout/hierarchy2"/>
    <dgm:cxn modelId="{AFD42961-B9E2-450E-B881-CB06569A1B68}" type="presParOf" srcId="{65ED0EE9-346A-44C6-AE5F-66D2F75D0B50}" destId="{AEB51116-89F7-40B9-A62C-7CBEDE825D20}" srcOrd="0" destOrd="0" presId="urn:microsoft.com/office/officeart/2005/8/layout/hierarchy2"/>
    <dgm:cxn modelId="{21E14962-62E0-420B-BE12-19A139EEE239}" type="presParOf" srcId="{65ED0EE9-346A-44C6-AE5F-66D2F75D0B50}" destId="{36D0AC2D-6C49-46D9-9769-80FF4DE4AE2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523A3-A822-4132-B69B-ECBF0F2B47C7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5A5A6D-0DBD-49CA-93BF-136042D2217B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/>
            <a:t>Etudier les processus de précarisation permet également de penser :</a:t>
          </a:r>
          <a:endParaRPr lang="fr-FR" sz="1600" dirty="0"/>
        </a:p>
      </dgm:t>
    </dgm:pt>
    <dgm:pt modelId="{06DF307D-5CE2-4A43-AF78-2B22959F5DD2}" type="parTrans" cxnId="{9FDD5986-EB24-49DA-BCE3-7BB8A2DB48F4}">
      <dgm:prSet/>
      <dgm:spPr/>
      <dgm:t>
        <a:bodyPr/>
        <a:lstStyle/>
        <a:p>
          <a:endParaRPr lang="fr-FR"/>
        </a:p>
      </dgm:t>
    </dgm:pt>
    <dgm:pt modelId="{95A105C5-A7CC-4111-994D-E8251130872A}" type="sibTrans" cxnId="{9FDD5986-EB24-49DA-BCE3-7BB8A2DB48F4}">
      <dgm:prSet/>
      <dgm:spPr/>
      <dgm:t>
        <a:bodyPr/>
        <a:lstStyle/>
        <a:p>
          <a:endParaRPr lang="fr-FR"/>
        </a:p>
      </dgm:t>
    </dgm:pt>
    <dgm:pt modelId="{2431A425-5DAE-469D-9C94-85DBD16A0B1D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/>
            <a:t>aux nouvelles formes de mise en soumission</a:t>
          </a:r>
          <a:endParaRPr lang="fr-FR" sz="1600" dirty="0"/>
        </a:p>
      </dgm:t>
    </dgm:pt>
    <dgm:pt modelId="{6255D64A-3228-445E-B9ED-662C28B96331}" type="parTrans" cxnId="{B4F8CED3-716D-4087-98B3-D26D7660ED92}">
      <dgm:prSet/>
      <dgm:spPr/>
      <dgm:t>
        <a:bodyPr/>
        <a:lstStyle/>
        <a:p>
          <a:endParaRPr lang="fr-FR"/>
        </a:p>
      </dgm:t>
    </dgm:pt>
    <dgm:pt modelId="{78CF25EB-F6B9-499A-9237-95CD8F0F38E2}" type="sibTrans" cxnId="{B4F8CED3-716D-4087-98B3-D26D7660ED92}">
      <dgm:prSet/>
      <dgm:spPr/>
      <dgm:t>
        <a:bodyPr/>
        <a:lstStyle/>
        <a:p>
          <a:endParaRPr lang="fr-FR"/>
        </a:p>
      </dgm:t>
    </dgm:pt>
    <dgm:pt modelId="{E664D600-EF6A-4DF0-8F05-69DFD63E858D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 smtClean="0"/>
            <a:t>et aux processus de coopération, d’</a:t>
          </a:r>
          <a:r>
            <a:rPr lang="fr-FR" sz="1600" dirty="0" err="1" smtClean="0"/>
            <a:t>agentivité</a:t>
          </a:r>
          <a:r>
            <a:rPr lang="fr-FR" sz="1600" dirty="0" smtClean="0"/>
            <a:t> (</a:t>
          </a:r>
          <a:r>
            <a:rPr lang="fr-FR" sz="1600" dirty="0" err="1" smtClean="0"/>
            <a:t>agency</a:t>
          </a:r>
          <a:r>
            <a:rPr lang="fr-FR" sz="1600" dirty="0" smtClean="0"/>
            <a:t>), d’innovations et éventuellement de protestation et de combativité.</a:t>
          </a:r>
          <a:endParaRPr lang="fr-FR" sz="1600" dirty="0"/>
        </a:p>
      </dgm:t>
    </dgm:pt>
    <dgm:pt modelId="{55A851C9-B9C7-4AA2-93C6-E5B3A4EC9D2C}" type="parTrans" cxnId="{61320917-762F-4FB2-9638-5E9CD0A01B3D}">
      <dgm:prSet/>
      <dgm:spPr/>
      <dgm:t>
        <a:bodyPr/>
        <a:lstStyle/>
        <a:p>
          <a:endParaRPr lang="fr-FR"/>
        </a:p>
      </dgm:t>
    </dgm:pt>
    <dgm:pt modelId="{376EFF57-4C5C-4849-8A7A-1AF610B68AA6}" type="sibTrans" cxnId="{61320917-762F-4FB2-9638-5E9CD0A01B3D}">
      <dgm:prSet/>
      <dgm:spPr/>
      <dgm:t>
        <a:bodyPr/>
        <a:lstStyle/>
        <a:p>
          <a:endParaRPr lang="fr-FR"/>
        </a:p>
      </dgm:t>
    </dgm:pt>
    <dgm:pt modelId="{522DF603-759C-406D-801A-624B58F5DCD9}" type="pres">
      <dgm:prSet presAssocID="{6E2523A3-A822-4132-B69B-ECBF0F2B47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E9FAFF-5B0C-4CA8-A8BC-BF5A81552443}" type="pres">
      <dgm:prSet presAssocID="{2C5A5A6D-0DBD-49CA-93BF-136042D2217B}" presName="root1" presStyleCnt="0"/>
      <dgm:spPr/>
    </dgm:pt>
    <dgm:pt modelId="{A8A101EB-6067-47AD-8073-87BB15FEFB4B}" type="pres">
      <dgm:prSet presAssocID="{2C5A5A6D-0DBD-49CA-93BF-136042D2217B}" presName="LevelOneTextNode" presStyleLbl="node0" presStyleIdx="0" presStyleCnt="1" custLinFactNeighborY="-510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F8AB972-BCD6-48BA-BB76-D323CFE24D0E}" type="pres">
      <dgm:prSet presAssocID="{2C5A5A6D-0DBD-49CA-93BF-136042D2217B}" presName="level2hierChild" presStyleCnt="0"/>
      <dgm:spPr/>
    </dgm:pt>
    <dgm:pt modelId="{92FE9DB6-BB70-4FF3-86B9-8812E563DE00}" type="pres">
      <dgm:prSet presAssocID="{6255D64A-3228-445E-B9ED-662C28B96331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B0D6D8D1-B476-4E6D-93AF-C11F290E43A0}" type="pres">
      <dgm:prSet presAssocID="{6255D64A-3228-445E-B9ED-662C28B96331}" presName="connTx" presStyleLbl="parChTrans1D2" presStyleIdx="0" presStyleCnt="2"/>
      <dgm:spPr/>
      <dgm:t>
        <a:bodyPr/>
        <a:lstStyle/>
        <a:p>
          <a:endParaRPr lang="fr-FR"/>
        </a:p>
      </dgm:t>
    </dgm:pt>
    <dgm:pt modelId="{EA784ACE-0839-4CF9-8001-4180911DC561}" type="pres">
      <dgm:prSet presAssocID="{2431A425-5DAE-469D-9C94-85DBD16A0B1D}" presName="root2" presStyleCnt="0"/>
      <dgm:spPr/>
    </dgm:pt>
    <dgm:pt modelId="{519FB1F4-B837-4E50-8E98-96BE647AFC84}" type="pres">
      <dgm:prSet presAssocID="{2431A425-5DAE-469D-9C94-85DBD16A0B1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8E66E60-BC4A-4A33-8AC1-9736CC9FC840}" type="pres">
      <dgm:prSet presAssocID="{2431A425-5DAE-469D-9C94-85DBD16A0B1D}" presName="level3hierChild" presStyleCnt="0"/>
      <dgm:spPr/>
    </dgm:pt>
    <dgm:pt modelId="{16E57ACF-9E8C-48B4-B8B2-C0968BF4E0BC}" type="pres">
      <dgm:prSet presAssocID="{55A851C9-B9C7-4AA2-93C6-E5B3A4EC9D2C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50198F1E-F5D9-4EA4-B943-92DA0A6993AE}" type="pres">
      <dgm:prSet presAssocID="{55A851C9-B9C7-4AA2-93C6-E5B3A4EC9D2C}" presName="connTx" presStyleLbl="parChTrans1D2" presStyleIdx="1" presStyleCnt="2"/>
      <dgm:spPr/>
      <dgm:t>
        <a:bodyPr/>
        <a:lstStyle/>
        <a:p>
          <a:endParaRPr lang="fr-FR"/>
        </a:p>
      </dgm:t>
    </dgm:pt>
    <dgm:pt modelId="{65ED0EE9-346A-44C6-AE5F-66D2F75D0B50}" type="pres">
      <dgm:prSet presAssocID="{E664D600-EF6A-4DF0-8F05-69DFD63E858D}" presName="root2" presStyleCnt="0"/>
      <dgm:spPr/>
    </dgm:pt>
    <dgm:pt modelId="{AEB51116-89F7-40B9-A62C-7CBEDE825D20}" type="pres">
      <dgm:prSet presAssocID="{E664D600-EF6A-4DF0-8F05-69DFD63E858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6D0AC2D-6C49-46D9-9769-80FF4DE4AE22}" type="pres">
      <dgm:prSet presAssocID="{E664D600-EF6A-4DF0-8F05-69DFD63E858D}" presName="level3hierChild" presStyleCnt="0"/>
      <dgm:spPr/>
    </dgm:pt>
  </dgm:ptLst>
  <dgm:cxnLst>
    <dgm:cxn modelId="{9FDD5986-EB24-49DA-BCE3-7BB8A2DB48F4}" srcId="{6E2523A3-A822-4132-B69B-ECBF0F2B47C7}" destId="{2C5A5A6D-0DBD-49CA-93BF-136042D2217B}" srcOrd="0" destOrd="0" parTransId="{06DF307D-5CE2-4A43-AF78-2B22959F5DD2}" sibTransId="{95A105C5-A7CC-4111-994D-E8251130872A}"/>
    <dgm:cxn modelId="{3F137E17-9DE2-4027-869B-730201F10F20}" type="presOf" srcId="{2C5A5A6D-0DBD-49CA-93BF-136042D2217B}" destId="{A8A101EB-6067-47AD-8073-87BB15FEFB4B}" srcOrd="0" destOrd="0" presId="urn:microsoft.com/office/officeart/2005/8/layout/hierarchy2"/>
    <dgm:cxn modelId="{FBFC5F96-BE13-4FD4-A1B2-C3A0D6082DF2}" type="presOf" srcId="{6255D64A-3228-445E-B9ED-662C28B96331}" destId="{92FE9DB6-BB70-4FF3-86B9-8812E563DE00}" srcOrd="0" destOrd="0" presId="urn:microsoft.com/office/officeart/2005/8/layout/hierarchy2"/>
    <dgm:cxn modelId="{AB4BFF95-E50C-4E38-B20A-CA4D14D1F6A1}" type="presOf" srcId="{55A851C9-B9C7-4AA2-93C6-E5B3A4EC9D2C}" destId="{16E57ACF-9E8C-48B4-B8B2-C0968BF4E0BC}" srcOrd="0" destOrd="0" presId="urn:microsoft.com/office/officeart/2005/8/layout/hierarchy2"/>
    <dgm:cxn modelId="{B4F8CED3-716D-4087-98B3-D26D7660ED92}" srcId="{2C5A5A6D-0DBD-49CA-93BF-136042D2217B}" destId="{2431A425-5DAE-469D-9C94-85DBD16A0B1D}" srcOrd="0" destOrd="0" parTransId="{6255D64A-3228-445E-B9ED-662C28B96331}" sibTransId="{78CF25EB-F6B9-499A-9237-95CD8F0F38E2}"/>
    <dgm:cxn modelId="{91C444B0-071D-40B2-ABFC-F22282FDB3A4}" type="presOf" srcId="{6255D64A-3228-445E-B9ED-662C28B96331}" destId="{B0D6D8D1-B476-4E6D-93AF-C11F290E43A0}" srcOrd="1" destOrd="0" presId="urn:microsoft.com/office/officeart/2005/8/layout/hierarchy2"/>
    <dgm:cxn modelId="{9D9373C0-779A-4A4D-9DC7-730B47F29982}" type="presOf" srcId="{2431A425-5DAE-469D-9C94-85DBD16A0B1D}" destId="{519FB1F4-B837-4E50-8E98-96BE647AFC84}" srcOrd="0" destOrd="0" presId="urn:microsoft.com/office/officeart/2005/8/layout/hierarchy2"/>
    <dgm:cxn modelId="{62DF7E45-F66E-4DD9-83F9-06F3490B6DD9}" type="presOf" srcId="{55A851C9-B9C7-4AA2-93C6-E5B3A4EC9D2C}" destId="{50198F1E-F5D9-4EA4-B943-92DA0A6993AE}" srcOrd="1" destOrd="0" presId="urn:microsoft.com/office/officeart/2005/8/layout/hierarchy2"/>
    <dgm:cxn modelId="{61320917-762F-4FB2-9638-5E9CD0A01B3D}" srcId="{2C5A5A6D-0DBD-49CA-93BF-136042D2217B}" destId="{E664D600-EF6A-4DF0-8F05-69DFD63E858D}" srcOrd="1" destOrd="0" parTransId="{55A851C9-B9C7-4AA2-93C6-E5B3A4EC9D2C}" sibTransId="{376EFF57-4C5C-4849-8A7A-1AF610B68AA6}"/>
    <dgm:cxn modelId="{2F3BFB8C-C5BB-48B1-9BB7-943D11BEF103}" type="presOf" srcId="{6E2523A3-A822-4132-B69B-ECBF0F2B47C7}" destId="{522DF603-759C-406D-801A-624B58F5DCD9}" srcOrd="0" destOrd="0" presId="urn:microsoft.com/office/officeart/2005/8/layout/hierarchy2"/>
    <dgm:cxn modelId="{91B3128A-7094-4B40-A00E-B873B5FFC24F}" type="presOf" srcId="{E664D600-EF6A-4DF0-8F05-69DFD63E858D}" destId="{AEB51116-89F7-40B9-A62C-7CBEDE825D20}" srcOrd="0" destOrd="0" presId="urn:microsoft.com/office/officeart/2005/8/layout/hierarchy2"/>
    <dgm:cxn modelId="{8667A0F7-9289-4597-A09F-C57F2876E34D}" type="presParOf" srcId="{522DF603-759C-406D-801A-624B58F5DCD9}" destId="{C2E9FAFF-5B0C-4CA8-A8BC-BF5A81552443}" srcOrd="0" destOrd="0" presId="urn:microsoft.com/office/officeart/2005/8/layout/hierarchy2"/>
    <dgm:cxn modelId="{70FA2F99-A2F4-469F-B1D4-C5A1228DEDAF}" type="presParOf" srcId="{C2E9FAFF-5B0C-4CA8-A8BC-BF5A81552443}" destId="{A8A101EB-6067-47AD-8073-87BB15FEFB4B}" srcOrd="0" destOrd="0" presId="urn:microsoft.com/office/officeart/2005/8/layout/hierarchy2"/>
    <dgm:cxn modelId="{16A9BAF5-A650-415B-8263-AA7D3F09AACB}" type="presParOf" srcId="{C2E9FAFF-5B0C-4CA8-A8BC-BF5A81552443}" destId="{DF8AB972-BCD6-48BA-BB76-D323CFE24D0E}" srcOrd="1" destOrd="0" presId="urn:microsoft.com/office/officeart/2005/8/layout/hierarchy2"/>
    <dgm:cxn modelId="{6430A3EF-F224-4442-AF31-D35FA34D06C0}" type="presParOf" srcId="{DF8AB972-BCD6-48BA-BB76-D323CFE24D0E}" destId="{92FE9DB6-BB70-4FF3-86B9-8812E563DE00}" srcOrd="0" destOrd="0" presId="urn:microsoft.com/office/officeart/2005/8/layout/hierarchy2"/>
    <dgm:cxn modelId="{387D56E3-1B1B-4525-B862-6051AAE02BBF}" type="presParOf" srcId="{92FE9DB6-BB70-4FF3-86B9-8812E563DE00}" destId="{B0D6D8D1-B476-4E6D-93AF-C11F290E43A0}" srcOrd="0" destOrd="0" presId="urn:microsoft.com/office/officeart/2005/8/layout/hierarchy2"/>
    <dgm:cxn modelId="{D5BA3956-9E75-4735-9D4C-D9C4FD0081ED}" type="presParOf" srcId="{DF8AB972-BCD6-48BA-BB76-D323CFE24D0E}" destId="{EA784ACE-0839-4CF9-8001-4180911DC561}" srcOrd="1" destOrd="0" presId="urn:microsoft.com/office/officeart/2005/8/layout/hierarchy2"/>
    <dgm:cxn modelId="{7FA99452-3DA1-4D99-A1A3-D1F93ADBF1B8}" type="presParOf" srcId="{EA784ACE-0839-4CF9-8001-4180911DC561}" destId="{519FB1F4-B837-4E50-8E98-96BE647AFC84}" srcOrd="0" destOrd="0" presId="urn:microsoft.com/office/officeart/2005/8/layout/hierarchy2"/>
    <dgm:cxn modelId="{A28A2D59-88D6-448F-B8FE-6C55E112846A}" type="presParOf" srcId="{EA784ACE-0839-4CF9-8001-4180911DC561}" destId="{98E66E60-BC4A-4A33-8AC1-9736CC9FC840}" srcOrd="1" destOrd="0" presId="urn:microsoft.com/office/officeart/2005/8/layout/hierarchy2"/>
    <dgm:cxn modelId="{5AA69107-94CB-4A4E-954D-72432453C356}" type="presParOf" srcId="{DF8AB972-BCD6-48BA-BB76-D323CFE24D0E}" destId="{16E57ACF-9E8C-48B4-B8B2-C0968BF4E0BC}" srcOrd="2" destOrd="0" presId="urn:microsoft.com/office/officeart/2005/8/layout/hierarchy2"/>
    <dgm:cxn modelId="{21DE5578-1361-40D7-9255-03C20A646EFE}" type="presParOf" srcId="{16E57ACF-9E8C-48B4-B8B2-C0968BF4E0BC}" destId="{50198F1E-F5D9-4EA4-B943-92DA0A6993AE}" srcOrd="0" destOrd="0" presId="urn:microsoft.com/office/officeart/2005/8/layout/hierarchy2"/>
    <dgm:cxn modelId="{D48F2C53-6880-4174-ABA6-29BEEFF63BA0}" type="presParOf" srcId="{DF8AB972-BCD6-48BA-BB76-D323CFE24D0E}" destId="{65ED0EE9-346A-44C6-AE5F-66D2F75D0B50}" srcOrd="3" destOrd="0" presId="urn:microsoft.com/office/officeart/2005/8/layout/hierarchy2"/>
    <dgm:cxn modelId="{AFD42961-B9E2-450E-B881-CB06569A1B68}" type="presParOf" srcId="{65ED0EE9-346A-44C6-AE5F-66D2F75D0B50}" destId="{AEB51116-89F7-40B9-A62C-7CBEDE825D20}" srcOrd="0" destOrd="0" presId="urn:microsoft.com/office/officeart/2005/8/layout/hierarchy2"/>
    <dgm:cxn modelId="{21E14962-62E0-420B-BE12-19A139EEE239}" type="presParOf" srcId="{65ED0EE9-346A-44C6-AE5F-66D2F75D0B50}" destId="{36D0AC2D-6C49-46D9-9769-80FF4DE4AE2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49020D-CAE7-4E92-9051-D439E276278C}" type="doc">
      <dgm:prSet loTypeId="urn:microsoft.com/office/officeart/2008/layout/PictureAccentList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B5D9C0A3-C41F-4BAC-9469-A3471038B45E}">
      <dgm:prSet phldrT="[Texte]" custT="1"/>
      <dgm:spPr/>
      <dgm:t>
        <a:bodyPr/>
        <a:lstStyle/>
        <a:p>
          <a:r>
            <a:rPr lang="fr-FR" sz="1400" b="1" smtClean="0"/>
            <a:t>1- Effectuer des lectures obligatoires (voir la liste) et rédiger des fiches de lecture.</a:t>
          </a:r>
          <a:endParaRPr lang="fr-FR" sz="1400" b="1" dirty="0"/>
        </a:p>
      </dgm:t>
    </dgm:pt>
    <dgm:pt modelId="{1B2290A3-0E3F-4E1F-BD22-D8EAFC19DFCA}" type="parTrans" cxnId="{1A3741E7-EA98-46DD-A3B4-032BD5FD85C0}">
      <dgm:prSet/>
      <dgm:spPr/>
      <dgm:t>
        <a:bodyPr/>
        <a:lstStyle/>
        <a:p>
          <a:endParaRPr lang="fr-FR" sz="1600" b="1">
            <a:solidFill>
              <a:schemeClr val="tx1"/>
            </a:solidFill>
          </a:endParaRPr>
        </a:p>
      </dgm:t>
    </dgm:pt>
    <dgm:pt modelId="{31F6525A-76C9-45D4-A7E3-658BCB82668B}" type="sibTrans" cxnId="{1A3741E7-EA98-46DD-A3B4-032BD5FD85C0}">
      <dgm:prSet/>
      <dgm:spPr/>
      <dgm:t>
        <a:bodyPr/>
        <a:lstStyle/>
        <a:p>
          <a:endParaRPr lang="fr-FR" sz="1600" b="1">
            <a:solidFill>
              <a:schemeClr val="tx1"/>
            </a:solidFill>
          </a:endParaRPr>
        </a:p>
      </dgm:t>
    </dgm:pt>
    <dgm:pt modelId="{8EEAA799-CFDC-4B3D-8E8B-9A2EAAFD8EC1}">
      <dgm:prSet phldrT="[Texte]" custT="1"/>
      <dgm:spPr/>
      <dgm:t>
        <a:bodyPr/>
        <a:lstStyle/>
        <a:p>
          <a:r>
            <a:rPr lang="fr-FR" sz="1400" b="1" u="sng" dirty="0" smtClean="0"/>
            <a:t>L’objectif de l’activité pratique est </a:t>
          </a:r>
          <a:r>
            <a:rPr lang="fr-FR" sz="1400" b="1" dirty="0" smtClean="0"/>
            <a:t>de répertorier :</a:t>
          </a:r>
        </a:p>
        <a:p>
          <a:r>
            <a:rPr lang="fr-FR" sz="1400" b="1" dirty="0" smtClean="0"/>
            <a:t>- les indicateurs de la précarité </a:t>
          </a:r>
        </a:p>
        <a:p>
          <a:r>
            <a:rPr lang="fr-FR" sz="1400" b="1" dirty="0" smtClean="0"/>
            <a:t>- les modalités de résilience chez différentes populations (pauvres, classes moyennes, etc.)</a:t>
          </a:r>
        </a:p>
        <a:p>
          <a:r>
            <a:rPr lang="fr-FR" sz="1400" b="1" dirty="0" smtClean="0"/>
            <a:t>afin de caractériser les nouvelles formes de précarité dans le contexte marocain.</a:t>
          </a:r>
          <a:endParaRPr lang="fr-FR" sz="1400" b="1" dirty="0"/>
        </a:p>
      </dgm:t>
    </dgm:pt>
    <dgm:pt modelId="{6B40D2D9-59D3-4E1F-910F-13304F94F77C}" type="parTrans" cxnId="{BD29849D-44F4-4323-8C8D-EEAE612D2759}">
      <dgm:prSet/>
      <dgm:spPr/>
      <dgm:t>
        <a:bodyPr/>
        <a:lstStyle/>
        <a:p>
          <a:endParaRPr lang="fr-FR" sz="1600" b="1">
            <a:solidFill>
              <a:schemeClr val="tx1"/>
            </a:solidFill>
          </a:endParaRPr>
        </a:p>
      </dgm:t>
    </dgm:pt>
    <dgm:pt modelId="{720D0871-6AEC-40D0-86F9-78B5A33A9957}" type="sibTrans" cxnId="{BD29849D-44F4-4323-8C8D-EEAE612D2759}">
      <dgm:prSet/>
      <dgm:spPr/>
      <dgm:t>
        <a:bodyPr/>
        <a:lstStyle/>
        <a:p>
          <a:endParaRPr lang="fr-FR" sz="1600" b="1">
            <a:solidFill>
              <a:schemeClr val="tx1"/>
            </a:solidFill>
          </a:endParaRPr>
        </a:p>
      </dgm:t>
    </dgm:pt>
    <dgm:pt modelId="{AABBE420-CFCB-412B-B47A-AE441F25ADC6}">
      <dgm:prSet phldrT="[Texte]" custT="1"/>
      <dgm:spPr/>
      <dgm:t>
        <a:bodyPr/>
        <a:lstStyle/>
        <a:p>
          <a:r>
            <a:rPr lang="fr-FR" sz="1400" b="1" smtClean="0"/>
            <a:t>2- Construire un objet de recherche et rédiger un rapport d’enquête (à administrer éventuellement en ligne)</a:t>
          </a:r>
          <a:endParaRPr lang="fr-FR" sz="1400" b="1" dirty="0"/>
        </a:p>
      </dgm:t>
    </dgm:pt>
    <dgm:pt modelId="{3DA2BF7B-8C38-4AE4-966C-D17F3D0277D7}" type="parTrans" cxnId="{77061EF6-55B5-4AA1-9F6C-C5800121758C}">
      <dgm:prSet/>
      <dgm:spPr/>
      <dgm:t>
        <a:bodyPr/>
        <a:lstStyle/>
        <a:p>
          <a:endParaRPr lang="fr-FR" sz="1600" b="1">
            <a:solidFill>
              <a:schemeClr val="tx1"/>
            </a:solidFill>
          </a:endParaRPr>
        </a:p>
      </dgm:t>
    </dgm:pt>
    <dgm:pt modelId="{519F6A2D-5D13-4B82-BFEE-21D8290C83EC}" type="sibTrans" cxnId="{77061EF6-55B5-4AA1-9F6C-C5800121758C}">
      <dgm:prSet/>
      <dgm:spPr/>
      <dgm:t>
        <a:bodyPr/>
        <a:lstStyle/>
        <a:p>
          <a:endParaRPr lang="fr-FR" sz="1600" b="1">
            <a:solidFill>
              <a:schemeClr val="tx1"/>
            </a:solidFill>
          </a:endParaRPr>
        </a:p>
      </dgm:t>
    </dgm:pt>
    <dgm:pt modelId="{4CA28173-4D1F-48C3-B5A6-095EAFBBB7FC}" type="pres">
      <dgm:prSet presAssocID="{A949020D-CAE7-4E92-9051-D439E276278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491E63B-8909-4DEA-9D47-0D30B67EC4C5}" type="pres">
      <dgm:prSet presAssocID="{B5D9C0A3-C41F-4BAC-9469-A3471038B45E}" presName="root" presStyleCnt="0">
        <dgm:presLayoutVars>
          <dgm:chMax/>
          <dgm:chPref val="4"/>
        </dgm:presLayoutVars>
      </dgm:prSet>
      <dgm:spPr/>
    </dgm:pt>
    <dgm:pt modelId="{3915F821-45F6-457A-8E9C-5989944876E5}" type="pres">
      <dgm:prSet presAssocID="{B5D9C0A3-C41F-4BAC-9469-A3471038B45E}" presName="rootComposite" presStyleCnt="0">
        <dgm:presLayoutVars/>
      </dgm:prSet>
      <dgm:spPr/>
    </dgm:pt>
    <dgm:pt modelId="{C5A044FB-01D5-45A5-B7CD-ABE531351AED}" type="pres">
      <dgm:prSet presAssocID="{B5D9C0A3-C41F-4BAC-9469-A3471038B45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fr-FR"/>
        </a:p>
      </dgm:t>
    </dgm:pt>
    <dgm:pt modelId="{0867E3DC-C10F-4627-9E87-EF3AF51780A9}" type="pres">
      <dgm:prSet presAssocID="{B5D9C0A3-C41F-4BAC-9469-A3471038B45E}" presName="childShape" presStyleCnt="0">
        <dgm:presLayoutVars>
          <dgm:chMax val="0"/>
          <dgm:chPref val="0"/>
        </dgm:presLayoutVars>
      </dgm:prSet>
      <dgm:spPr/>
    </dgm:pt>
    <dgm:pt modelId="{60F2C03F-4068-45DE-AFAB-B76ED0894C97}" type="pres">
      <dgm:prSet presAssocID="{AABBE420-CFCB-412B-B47A-AE441F25ADC6}" presName="childComposite" presStyleCnt="0">
        <dgm:presLayoutVars>
          <dgm:chMax val="0"/>
          <dgm:chPref val="0"/>
        </dgm:presLayoutVars>
      </dgm:prSet>
      <dgm:spPr/>
    </dgm:pt>
    <dgm:pt modelId="{5A87B109-0E16-4CC0-930F-BDA460207F28}" type="pres">
      <dgm:prSet presAssocID="{AABBE420-CFCB-412B-B47A-AE441F25ADC6}" presName="Image" presStyleLbl="node1" presStyleIdx="0" presStyleCnt="2" custFlipHor="1" custScaleX="100656" custLinFactY="42137" custLinFactNeighborX="552" custLinFactNeighborY="100000"/>
      <dgm:spPr/>
    </dgm:pt>
    <dgm:pt modelId="{73190A92-9101-4A05-8A1D-3AFEAAFB07BA}" type="pres">
      <dgm:prSet presAssocID="{AABBE420-CFCB-412B-B47A-AE441F25ADC6}" presName="childText" presStyleLbl="lnNode1" presStyleIdx="0" presStyleCnt="2" custLinFactNeighborY="-14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707476-2939-492E-B096-03DE118247D9}" type="pres">
      <dgm:prSet presAssocID="{8EEAA799-CFDC-4B3D-8E8B-9A2EAAFD8EC1}" presName="childComposite" presStyleCnt="0">
        <dgm:presLayoutVars>
          <dgm:chMax val="0"/>
          <dgm:chPref val="0"/>
        </dgm:presLayoutVars>
      </dgm:prSet>
      <dgm:spPr/>
    </dgm:pt>
    <dgm:pt modelId="{1B2BF2CC-66BC-4CD4-9C1C-6E3726B0A3CC}" type="pres">
      <dgm:prSet presAssocID="{8EEAA799-CFDC-4B3D-8E8B-9A2EAAFD8EC1}" presName="Image" presStyleLbl="node1" presStyleIdx="1" presStyleCnt="2" custScaleY="1304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836137-5325-476F-998A-6478638A05CD}" type="pres">
      <dgm:prSet presAssocID="{8EEAA799-CFDC-4B3D-8E8B-9A2EAAFD8EC1}" presName="childText" presStyleLbl="lnNode1" presStyleIdx="1" presStyleCnt="2" custScaleY="130586" custLinFactNeighborY="-22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CE9F41-782C-4D4C-BBA2-5287F01B4C98}" type="presOf" srcId="{A949020D-CAE7-4E92-9051-D439E276278C}" destId="{4CA28173-4D1F-48C3-B5A6-095EAFBBB7FC}" srcOrd="0" destOrd="0" presId="urn:microsoft.com/office/officeart/2008/layout/PictureAccentList"/>
    <dgm:cxn modelId="{1A3741E7-EA98-46DD-A3B4-032BD5FD85C0}" srcId="{A949020D-CAE7-4E92-9051-D439E276278C}" destId="{B5D9C0A3-C41F-4BAC-9469-A3471038B45E}" srcOrd="0" destOrd="0" parTransId="{1B2290A3-0E3F-4E1F-BD22-D8EAFC19DFCA}" sibTransId="{31F6525A-76C9-45D4-A7E3-658BCB82668B}"/>
    <dgm:cxn modelId="{A20F1781-C5C3-42D5-8107-85B3CD3D2004}" type="presOf" srcId="{8EEAA799-CFDC-4B3D-8E8B-9A2EAAFD8EC1}" destId="{CC836137-5325-476F-998A-6478638A05CD}" srcOrd="0" destOrd="0" presId="urn:microsoft.com/office/officeart/2008/layout/PictureAccentList"/>
    <dgm:cxn modelId="{77061EF6-55B5-4AA1-9F6C-C5800121758C}" srcId="{B5D9C0A3-C41F-4BAC-9469-A3471038B45E}" destId="{AABBE420-CFCB-412B-B47A-AE441F25ADC6}" srcOrd="0" destOrd="0" parTransId="{3DA2BF7B-8C38-4AE4-966C-D17F3D0277D7}" sibTransId="{519F6A2D-5D13-4B82-BFEE-21D8290C83EC}"/>
    <dgm:cxn modelId="{4BB70CAC-ED11-41B1-BEB9-6FB1CA09D6FF}" type="presOf" srcId="{B5D9C0A3-C41F-4BAC-9469-A3471038B45E}" destId="{C5A044FB-01D5-45A5-B7CD-ABE531351AED}" srcOrd="0" destOrd="0" presId="urn:microsoft.com/office/officeart/2008/layout/PictureAccentList"/>
    <dgm:cxn modelId="{8B56BADE-721A-454B-84E2-895D0B7939E6}" type="presOf" srcId="{AABBE420-CFCB-412B-B47A-AE441F25ADC6}" destId="{73190A92-9101-4A05-8A1D-3AFEAAFB07BA}" srcOrd="0" destOrd="0" presId="urn:microsoft.com/office/officeart/2008/layout/PictureAccentList"/>
    <dgm:cxn modelId="{BD29849D-44F4-4323-8C8D-EEAE612D2759}" srcId="{B5D9C0A3-C41F-4BAC-9469-A3471038B45E}" destId="{8EEAA799-CFDC-4B3D-8E8B-9A2EAAFD8EC1}" srcOrd="1" destOrd="0" parTransId="{6B40D2D9-59D3-4E1F-910F-13304F94F77C}" sibTransId="{720D0871-6AEC-40D0-86F9-78B5A33A9957}"/>
    <dgm:cxn modelId="{071C4C50-B1F8-473B-B220-5D2D976E289E}" type="presParOf" srcId="{4CA28173-4D1F-48C3-B5A6-095EAFBBB7FC}" destId="{1491E63B-8909-4DEA-9D47-0D30B67EC4C5}" srcOrd="0" destOrd="0" presId="urn:microsoft.com/office/officeart/2008/layout/PictureAccentList"/>
    <dgm:cxn modelId="{A4C685A4-D66F-4F67-91DD-61DF27684B57}" type="presParOf" srcId="{1491E63B-8909-4DEA-9D47-0D30B67EC4C5}" destId="{3915F821-45F6-457A-8E9C-5989944876E5}" srcOrd="0" destOrd="0" presId="urn:microsoft.com/office/officeart/2008/layout/PictureAccentList"/>
    <dgm:cxn modelId="{9452076B-F357-4DAD-90DD-F1CE3843D858}" type="presParOf" srcId="{3915F821-45F6-457A-8E9C-5989944876E5}" destId="{C5A044FB-01D5-45A5-B7CD-ABE531351AED}" srcOrd="0" destOrd="0" presId="urn:microsoft.com/office/officeart/2008/layout/PictureAccentList"/>
    <dgm:cxn modelId="{431AEB67-9CF9-4E19-9830-73EE70C7D744}" type="presParOf" srcId="{1491E63B-8909-4DEA-9D47-0D30B67EC4C5}" destId="{0867E3DC-C10F-4627-9E87-EF3AF51780A9}" srcOrd="1" destOrd="0" presId="urn:microsoft.com/office/officeart/2008/layout/PictureAccentList"/>
    <dgm:cxn modelId="{551F28DE-3BEF-40C5-8BBC-35760B5C2E24}" type="presParOf" srcId="{0867E3DC-C10F-4627-9E87-EF3AF51780A9}" destId="{60F2C03F-4068-45DE-AFAB-B76ED0894C97}" srcOrd="0" destOrd="0" presId="urn:microsoft.com/office/officeart/2008/layout/PictureAccentList"/>
    <dgm:cxn modelId="{1084EB7A-7FDB-4320-81EC-6AF268B2982F}" type="presParOf" srcId="{60F2C03F-4068-45DE-AFAB-B76ED0894C97}" destId="{5A87B109-0E16-4CC0-930F-BDA460207F28}" srcOrd="0" destOrd="0" presId="urn:microsoft.com/office/officeart/2008/layout/PictureAccentList"/>
    <dgm:cxn modelId="{0C32CDE4-E778-4407-9E75-DFF23D320119}" type="presParOf" srcId="{60F2C03F-4068-45DE-AFAB-B76ED0894C97}" destId="{73190A92-9101-4A05-8A1D-3AFEAAFB07BA}" srcOrd="1" destOrd="0" presId="urn:microsoft.com/office/officeart/2008/layout/PictureAccentList"/>
    <dgm:cxn modelId="{75F46F30-32F8-42C1-8445-B7A61889C462}" type="presParOf" srcId="{0867E3DC-C10F-4627-9E87-EF3AF51780A9}" destId="{F4707476-2939-492E-B096-03DE118247D9}" srcOrd="1" destOrd="0" presId="urn:microsoft.com/office/officeart/2008/layout/PictureAccentList"/>
    <dgm:cxn modelId="{8DE1CF10-0E27-4571-8D48-24914EB324E3}" type="presParOf" srcId="{F4707476-2939-492E-B096-03DE118247D9}" destId="{1B2BF2CC-66BC-4CD4-9C1C-6E3726B0A3CC}" srcOrd="0" destOrd="0" presId="urn:microsoft.com/office/officeart/2008/layout/PictureAccentList"/>
    <dgm:cxn modelId="{58F48F4C-B551-4451-8F92-972548AEDC10}" type="presParOf" srcId="{F4707476-2939-492E-B096-03DE118247D9}" destId="{CC836137-5325-476F-998A-6478638A05C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0E7E66-E40A-41B1-9A60-D5B36DE9E5F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6BF8714-7773-4771-9B00-851D8FCF79A3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/>
            <a:t>Fiches de lecture et rapports d’enquêtes administrées</a:t>
          </a:r>
          <a:r>
            <a:rPr lang="fr-FR" dirty="0" smtClean="0"/>
            <a:t> en ligne (40%)</a:t>
          </a:r>
          <a:endParaRPr lang="fr-FR" dirty="0"/>
        </a:p>
      </dgm:t>
    </dgm:pt>
    <dgm:pt modelId="{FF668B7A-8613-4277-B717-3023B7D7C697}" type="parTrans" cxnId="{4BEA032B-9610-4063-A82F-1BA0B153ABA6}">
      <dgm:prSet/>
      <dgm:spPr/>
      <dgm:t>
        <a:bodyPr/>
        <a:lstStyle/>
        <a:p>
          <a:endParaRPr lang="fr-FR"/>
        </a:p>
      </dgm:t>
    </dgm:pt>
    <dgm:pt modelId="{79E63597-F87B-4752-A910-48145454A24D}" type="sibTrans" cxnId="{4BEA032B-9610-4063-A82F-1BA0B153ABA6}">
      <dgm:prSet/>
      <dgm:spPr/>
      <dgm:t>
        <a:bodyPr/>
        <a:lstStyle/>
        <a:p>
          <a:endParaRPr lang="fr-FR"/>
        </a:p>
      </dgm:t>
    </dgm:pt>
    <dgm:pt modelId="{5AFDB4EA-87A1-43A8-B30B-F3EE286D8567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/>
            <a:t>Examen de fin de semestre </a:t>
          </a:r>
          <a:r>
            <a:rPr lang="fr-FR" dirty="0" smtClean="0"/>
            <a:t>60%</a:t>
          </a:r>
          <a:endParaRPr lang="fr-FR" dirty="0"/>
        </a:p>
      </dgm:t>
    </dgm:pt>
    <dgm:pt modelId="{388E7938-4D0F-474B-9E8F-92B7398B9108}" type="parTrans" cxnId="{E7D6B4BF-F700-4595-B75B-35F914198E4C}">
      <dgm:prSet/>
      <dgm:spPr/>
      <dgm:t>
        <a:bodyPr/>
        <a:lstStyle/>
        <a:p>
          <a:endParaRPr lang="fr-FR"/>
        </a:p>
      </dgm:t>
    </dgm:pt>
    <dgm:pt modelId="{1F734A53-3141-45C2-8408-156B840D081F}" type="sibTrans" cxnId="{E7D6B4BF-F700-4595-B75B-35F914198E4C}">
      <dgm:prSet/>
      <dgm:spPr/>
      <dgm:t>
        <a:bodyPr/>
        <a:lstStyle/>
        <a:p>
          <a:endParaRPr lang="fr-FR"/>
        </a:p>
      </dgm:t>
    </dgm:pt>
    <dgm:pt modelId="{DE48F00A-758C-4A4F-AB1D-7E6898496F2A}" type="pres">
      <dgm:prSet presAssocID="{B60E7E66-E40A-41B1-9A60-D5B36DE9E5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4653FF-290C-4312-9111-C4FEDA8409F6}" type="pres">
      <dgm:prSet presAssocID="{B60E7E66-E40A-41B1-9A60-D5B36DE9E5FD}" presName="fgShape" presStyleLbl="fgShp" presStyleIdx="0" presStyleCnt="1"/>
      <dgm:spPr/>
    </dgm:pt>
    <dgm:pt modelId="{0E6FBCCE-FB08-4CFA-BD49-24CA900236FC}" type="pres">
      <dgm:prSet presAssocID="{B60E7E66-E40A-41B1-9A60-D5B36DE9E5FD}" presName="linComp" presStyleCnt="0"/>
      <dgm:spPr/>
    </dgm:pt>
    <dgm:pt modelId="{C6E6B6E0-009F-4BE3-9EB3-532C3564D9CF}" type="pres">
      <dgm:prSet presAssocID="{D6BF8714-7773-4771-9B00-851D8FCF79A3}" presName="compNode" presStyleCnt="0"/>
      <dgm:spPr/>
    </dgm:pt>
    <dgm:pt modelId="{93DFF804-95F6-44A0-BDEE-41D0DC675F01}" type="pres">
      <dgm:prSet presAssocID="{D6BF8714-7773-4771-9B00-851D8FCF79A3}" presName="bkgdShape" presStyleLbl="node1" presStyleIdx="0" presStyleCnt="2" custLinFactNeighborX="-1710"/>
      <dgm:spPr/>
      <dgm:t>
        <a:bodyPr/>
        <a:lstStyle/>
        <a:p>
          <a:endParaRPr lang="fr-FR"/>
        </a:p>
      </dgm:t>
    </dgm:pt>
    <dgm:pt modelId="{E2A92D15-A7E6-404D-906E-64B3FFDECAC8}" type="pres">
      <dgm:prSet presAssocID="{D6BF8714-7773-4771-9B00-851D8FCF79A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415768-D2DD-40E4-8A27-86D365B4EEE9}" type="pres">
      <dgm:prSet presAssocID="{D6BF8714-7773-4771-9B00-851D8FCF79A3}" presName="invisiNode" presStyleLbl="node1" presStyleIdx="0" presStyleCnt="2"/>
      <dgm:spPr/>
    </dgm:pt>
    <dgm:pt modelId="{E879031B-D853-4943-9460-834CAF4E7495}" type="pres">
      <dgm:prSet presAssocID="{D6BF8714-7773-4771-9B00-851D8FCF79A3}" presName="imagNode" presStyleLbl="fgImgPlace1" presStyleIdx="0" presStyleCnt="2" custScaleX="275219" custScaleY="1282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5392AB-AA06-442C-88CC-20975D837357}" type="pres">
      <dgm:prSet presAssocID="{79E63597-F87B-4752-A910-48145454A24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B192DB2-B423-41BB-9C59-C4C2754814D3}" type="pres">
      <dgm:prSet presAssocID="{5AFDB4EA-87A1-43A8-B30B-F3EE286D8567}" presName="compNode" presStyleCnt="0"/>
      <dgm:spPr/>
    </dgm:pt>
    <dgm:pt modelId="{F71C9E2E-0A6B-4804-992C-E3F0508D822B}" type="pres">
      <dgm:prSet presAssocID="{5AFDB4EA-87A1-43A8-B30B-F3EE286D8567}" presName="bkgdShape" presStyleLbl="node1" presStyleIdx="1" presStyleCnt="2" custLinFactNeighborX="492"/>
      <dgm:spPr/>
      <dgm:t>
        <a:bodyPr/>
        <a:lstStyle/>
        <a:p>
          <a:endParaRPr lang="fr-FR"/>
        </a:p>
      </dgm:t>
    </dgm:pt>
    <dgm:pt modelId="{37868751-21CF-4DD4-A182-B12DBD8B2841}" type="pres">
      <dgm:prSet presAssocID="{5AFDB4EA-87A1-43A8-B30B-F3EE286D856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930658-01B4-4B54-9889-A86C1C7B8991}" type="pres">
      <dgm:prSet presAssocID="{5AFDB4EA-87A1-43A8-B30B-F3EE286D8567}" presName="invisiNode" presStyleLbl="node1" presStyleIdx="1" presStyleCnt="2"/>
      <dgm:spPr/>
    </dgm:pt>
    <dgm:pt modelId="{8546B324-AC1D-4417-A3FE-9EF230939E63}" type="pres">
      <dgm:prSet presAssocID="{5AFDB4EA-87A1-43A8-B30B-F3EE286D8567}" presName="imagNode" presStyleLbl="fgImgPlace1" presStyleIdx="1" presStyleCnt="2" custScaleX="259294" custScaleY="1239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7F782AB-2BE2-4635-AF2B-9FC02F56AD49}" type="presOf" srcId="{B60E7E66-E40A-41B1-9A60-D5B36DE9E5FD}" destId="{DE48F00A-758C-4A4F-AB1D-7E6898496F2A}" srcOrd="0" destOrd="0" presId="urn:microsoft.com/office/officeart/2005/8/layout/hList7#1"/>
    <dgm:cxn modelId="{65E821C7-FFC5-4CDB-8F29-230EBA281CC5}" type="presOf" srcId="{5AFDB4EA-87A1-43A8-B30B-F3EE286D8567}" destId="{37868751-21CF-4DD4-A182-B12DBD8B2841}" srcOrd="1" destOrd="0" presId="urn:microsoft.com/office/officeart/2005/8/layout/hList7#1"/>
    <dgm:cxn modelId="{B12C1F0D-0072-437F-8E64-324510CADC37}" type="presOf" srcId="{D6BF8714-7773-4771-9B00-851D8FCF79A3}" destId="{93DFF804-95F6-44A0-BDEE-41D0DC675F01}" srcOrd="0" destOrd="0" presId="urn:microsoft.com/office/officeart/2005/8/layout/hList7#1"/>
    <dgm:cxn modelId="{E7D6B4BF-F700-4595-B75B-35F914198E4C}" srcId="{B60E7E66-E40A-41B1-9A60-D5B36DE9E5FD}" destId="{5AFDB4EA-87A1-43A8-B30B-F3EE286D8567}" srcOrd="1" destOrd="0" parTransId="{388E7938-4D0F-474B-9E8F-92B7398B9108}" sibTransId="{1F734A53-3141-45C2-8408-156B840D081F}"/>
    <dgm:cxn modelId="{5F91277B-DE09-4BA1-B9E8-FF3E59F6253C}" type="presOf" srcId="{D6BF8714-7773-4771-9B00-851D8FCF79A3}" destId="{E2A92D15-A7E6-404D-906E-64B3FFDECAC8}" srcOrd="1" destOrd="0" presId="urn:microsoft.com/office/officeart/2005/8/layout/hList7#1"/>
    <dgm:cxn modelId="{89E47AF8-1574-45C4-A41D-3AA0766AE2B7}" type="presOf" srcId="{79E63597-F87B-4752-A910-48145454A24D}" destId="{0E5392AB-AA06-442C-88CC-20975D837357}" srcOrd="0" destOrd="0" presId="urn:microsoft.com/office/officeart/2005/8/layout/hList7#1"/>
    <dgm:cxn modelId="{4BEA032B-9610-4063-A82F-1BA0B153ABA6}" srcId="{B60E7E66-E40A-41B1-9A60-D5B36DE9E5FD}" destId="{D6BF8714-7773-4771-9B00-851D8FCF79A3}" srcOrd="0" destOrd="0" parTransId="{FF668B7A-8613-4277-B717-3023B7D7C697}" sibTransId="{79E63597-F87B-4752-A910-48145454A24D}"/>
    <dgm:cxn modelId="{FEB275E3-7C3D-449B-8344-F1979086A4F5}" type="presOf" srcId="{5AFDB4EA-87A1-43A8-B30B-F3EE286D8567}" destId="{F71C9E2E-0A6B-4804-992C-E3F0508D822B}" srcOrd="0" destOrd="0" presId="urn:microsoft.com/office/officeart/2005/8/layout/hList7#1"/>
    <dgm:cxn modelId="{259BE419-C8B5-4821-9809-439F7175915A}" type="presParOf" srcId="{DE48F00A-758C-4A4F-AB1D-7E6898496F2A}" destId="{0A4653FF-290C-4312-9111-C4FEDA8409F6}" srcOrd="0" destOrd="0" presId="urn:microsoft.com/office/officeart/2005/8/layout/hList7#1"/>
    <dgm:cxn modelId="{C4C8B583-3A5F-4E24-895A-82FB6D273D1D}" type="presParOf" srcId="{DE48F00A-758C-4A4F-AB1D-7E6898496F2A}" destId="{0E6FBCCE-FB08-4CFA-BD49-24CA900236FC}" srcOrd="1" destOrd="0" presId="urn:microsoft.com/office/officeart/2005/8/layout/hList7#1"/>
    <dgm:cxn modelId="{C11D48D6-7ADD-4BD5-A648-C4D0D14932EA}" type="presParOf" srcId="{0E6FBCCE-FB08-4CFA-BD49-24CA900236FC}" destId="{C6E6B6E0-009F-4BE3-9EB3-532C3564D9CF}" srcOrd="0" destOrd="0" presId="urn:microsoft.com/office/officeart/2005/8/layout/hList7#1"/>
    <dgm:cxn modelId="{19E06B53-C10B-4C44-AE7B-A1F59B7FC5BB}" type="presParOf" srcId="{C6E6B6E0-009F-4BE3-9EB3-532C3564D9CF}" destId="{93DFF804-95F6-44A0-BDEE-41D0DC675F01}" srcOrd="0" destOrd="0" presId="urn:microsoft.com/office/officeart/2005/8/layout/hList7#1"/>
    <dgm:cxn modelId="{84B25ACC-EDBD-4734-A5AC-52EBCC5EEC66}" type="presParOf" srcId="{C6E6B6E0-009F-4BE3-9EB3-532C3564D9CF}" destId="{E2A92D15-A7E6-404D-906E-64B3FFDECAC8}" srcOrd="1" destOrd="0" presId="urn:microsoft.com/office/officeart/2005/8/layout/hList7#1"/>
    <dgm:cxn modelId="{624B9D08-B7AA-4F65-A243-254BC3ACE1AA}" type="presParOf" srcId="{C6E6B6E0-009F-4BE3-9EB3-532C3564D9CF}" destId="{D9415768-D2DD-40E4-8A27-86D365B4EEE9}" srcOrd="2" destOrd="0" presId="urn:microsoft.com/office/officeart/2005/8/layout/hList7#1"/>
    <dgm:cxn modelId="{D786214C-7362-4139-92D6-802260DE2BD6}" type="presParOf" srcId="{C6E6B6E0-009F-4BE3-9EB3-532C3564D9CF}" destId="{E879031B-D853-4943-9460-834CAF4E7495}" srcOrd="3" destOrd="0" presId="urn:microsoft.com/office/officeart/2005/8/layout/hList7#1"/>
    <dgm:cxn modelId="{0BF28A27-64AC-4787-B31E-B035C6A1818F}" type="presParOf" srcId="{0E6FBCCE-FB08-4CFA-BD49-24CA900236FC}" destId="{0E5392AB-AA06-442C-88CC-20975D837357}" srcOrd="1" destOrd="0" presId="urn:microsoft.com/office/officeart/2005/8/layout/hList7#1"/>
    <dgm:cxn modelId="{64F93D69-BFCB-4E52-9C10-E8A5EEEB1B9D}" type="presParOf" srcId="{0E6FBCCE-FB08-4CFA-BD49-24CA900236FC}" destId="{DB192DB2-B423-41BB-9C59-C4C2754814D3}" srcOrd="2" destOrd="0" presId="urn:microsoft.com/office/officeart/2005/8/layout/hList7#1"/>
    <dgm:cxn modelId="{150B6764-91FE-47AB-8257-4D27EC5C6302}" type="presParOf" srcId="{DB192DB2-B423-41BB-9C59-C4C2754814D3}" destId="{F71C9E2E-0A6B-4804-992C-E3F0508D822B}" srcOrd="0" destOrd="0" presId="urn:microsoft.com/office/officeart/2005/8/layout/hList7#1"/>
    <dgm:cxn modelId="{D5163EA2-77D8-47A3-95BC-C96F0FBA10F2}" type="presParOf" srcId="{DB192DB2-B423-41BB-9C59-C4C2754814D3}" destId="{37868751-21CF-4DD4-A182-B12DBD8B2841}" srcOrd="1" destOrd="0" presId="urn:microsoft.com/office/officeart/2005/8/layout/hList7#1"/>
    <dgm:cxn modelId="{8CCB5AC9-8F74-4B5E-8C33-A996E4E85EE3}" type="presParOf" srcId="{DB192DB2-B423-41BB-9C59-C4C2754814D3}" destId="{04930658-01B4-4B54-9889-A86C1C7B8991}" srcOrd="2" destOrd="0" presId="urn:microsoft.com/office/officeart/2005/8/layout/hList7#1"/>
    <dgm:cxn modelId="{174EE3CA-BA45-48F2-82A3-0AFED71A750E}" type="presParOf" srcId="{DB192DB2-B423-41BB-9C59-C4C2754814D3}" destId="{8546B324-AC1D-4417-A3FE-9EF230939E6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007C5C-3AB0-46FB-8128-690C1AB2C6EB}" type="doc">
      <dgm:prSet loTypeId="urn:microsoft.com/office/officeart/2005/8/layout/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8443FB1C-3589-4024-B21F-AFE68A3C1E41}">
      <dgm:prSet phldrT="[Texte]" custT="1"/>
      <dgm:spPr/>
      <dgm:t>
        <a:bodyPr/>
        <a:lstStyle/>
        <a:p>
          <a:pPr algn="l"/>
          <a:r>
            <a:rPr lang="fr-FR" sz="1400" b="1" dirty="0" smtClean="0"/>
            <a:t>1- Définitions et approches de mesure de la pauvreté et de la précarité</a:t>
          </a:r>
          <a:endParaRPr lang="fr-FR" sz="1400" dirty="0"/>
        </a:p>
      </dgm:t>
    </dgm:pt>
    <dgm:pt modelId="{C69AECC4-344E-44A7-B10A-3D376BA9ADA0}" type="parTrans" cxnId="{FF381A36-E8F3-4053-83DD-D0942561E186}">
      <dgm:prSet/>
      <dgm:spPr/>
      <dgm:t>
        <a:bodyPr/>
        <a:lstStyle/>
        <a:p>
          <a:pPr algn="l"/>
          <a:endParaRPr lang="fr-FR" sz="1400"/>
        </a:p>
      </dgm:t>
    </dgm:pt>
    <dgm:pt modelId="{681D9AC5-DBC4-4329-903A-5BECAD7D66E6}" type="sibTrans" cxnId="{FF381A36-E8F3-4053-83DD-D0942561E186}">
      <dgm:prSet/>
      <dgm:spPr/>
      <dgm:t>
        <a:bodyPr/>
        <a:lstStyle/>
        <a:p>
          <a:pPr algn="l"/>
          <a:endParaRPr lang="fr-FR" sz="1400"/>
        </a:p>
      </dgm:t>
    </dgm:pt>
    <dgm:pt modelId="{F873B990-40E7-49A7-A51B-C6D1135B1B19}">
      <dgm:prSet custT="1"/>
      <dgm:spPr/>
      <dgm:t>
        <a:bodyPr/>
        <a:lstStyle/>
        <a:p>
          <a:pPr algn="l"/>
          <a:r>
            <a:rPr lang="fr-FR" sz="1400" b="1" dirty="0" smtClean="0"/>
            <a:t>2- Champ conceptuel de la précarité et de la précarisation</a:t>
          </a:r>
          <a:endParaRPr lang="fr-FR" sz="1400" b="1" dirty="0"/>
        </a:p>
      </dgm:t>
    </dgm:pt>
    <dgm:pt modelId="{E6816FB5-F8EB-4EEA-91BE-5BD540D90A77}" type="parTrans" cxnId="{4CEF318D-6F1C-4C15-BFED-0F5BD97D7843}">
      <dgm:prSet/>
      <dgm:spPr/>
      <dgm:t>
        <a:bodyPr/>
        <a:lstStyle/>
        <a:p>
          <a:pPr algn="l"/>
          <a:endParaRPr lang="fr-FR" sz="1400"/>
        </a:p>
      </dgm:t>
    </dgm:pt>
    <dgm:pt modelId="{0B8E6BF7-171C-4A21-A9FC-188DDAF240BC}" type="sibTrans" cxnId="{4CEF318D-6F1C-4C15-BFED-0F5BD97D7843}">
      <dgm:prSet/>
      <dgm:spPr/>
      <dgm:t>
        <a:bodyPr/>
        <a:lstStyle/>
        <a:p>
          <a:pPr algn="l"/>
          <a:endParaRPr lang="fr-FR" sz="1400"/>
        </a:p>
      </dgm:t>
    </dgm:pt>
    <dgm:pt modelId="{87CA80E7-2D4C-4C16-8243-2788BF03EC5A}">
      <dgm:prSet custT="1"/>
      <dgm:spPr/>
      <dgm:t>
        <a:bodyPr/>
        <a:lstStyle/>
        <a:p>
          <a:pPr algn="l"/>
          <a:r>
            <a:rPr lang="fr-FR" sz="1400" b="1" dirty="0" smtClean="0"/>
            <a:t>3- Les racines idéologiques et socio-économiques de la précarisation</a:t>
          </a:r>
          <a:endParaRPr lang="fr-FR" sz="1400" b="1" dirty="0"/>
        </a:p>
      </dgm:t>
    </dgm:pt>
    <dgm:pt modelId="{71EC6062-8168-42C2-AE30-0FBB0FB72FE5}" type="parTrans" cxnId="{0E7D0646-7568-46AA-9E43-F3B226104D80}">
      <dgm:prSet/>
      <dgm:spPr/>
      <dgm:t>
        <a:bodyPr/>
        <a:lstStyle/>
        <a:p>
          <a:pPr algn="l"/>
          <a:endParaRPr lang="fr-FR" sz="1400"/>
        </a:p>
      </dgm:t>
    </dgm:pt>
    <dgm:pt modelId="{0CF5E51C-40BF-4BD4-8A77-912F13BE4E8B}" type="sibTrans" cxnId="{0E7D0646-7568-46AA-9E43-F3B226104D80}">
      <dgm:prSet/>
      <dgm:spPr/>
      <dgm:t>
        <a:bodyPr/>
        <a:lstStyle/>
        <a:p>
          <a:pPr algn="l"/>
          <a:endParaRPr lang="fr-FR" sz="1400"/>
        </a:p>
      </dgm:t>
    </dgm:pt>
    <dgm:pt modelId="{55A39E30-9E6B-4CE0-B043-04F5A26C1A09}">
      <dgm:prSet custT="1"/>
      <dgm:spPr/>
      <dgm:t>
        <a:bodyPr/>
        <a:lstStyle/>
        <a:p>
          <a:pPr algn="l"/>
          <a:r>
            <a:rPr lang="fr-FR" sz="1400" b="1" dirty="0" smtClean="0"/>
            <a:t>4- Les nouvelles formes de précarités sociales</a:t>
          </a:r>
          <a:endParaRPr lang="fr-FR" sz="1400" b="1" dirty="0"/>
        </a:p>
      </dgm:t>
    </dgm:pt>
    <dgm:pt modelId="{047A9DCA-A7D7-4C35-83AA-6AA66A38CA86}" type="parTrans" cxnId="{3028F3CD-352C-4127-8CC7-72DC627BE963}">
      <dgm:prSet/>
      <dgm:spPr/>
      <dgm:t>
        <a:bodyPr/>
        <a:lstStyle/>
        <a:p>
          <a:pPr algn="l"/>
          <a:endParaRPr lang="fr-FR" sz="1400"/>
        </a:p>
      </dgm:t>
    </dgm:pt>
    <dgm:pt modelId="{AE14486C-DF5C-4FFF-8E90-75A7BC06E9A6}" type="sibTrans" cxnId="{3028F3CD-352C-4127-8CC7-72DC627BE963}">
      <dgm:prSet/>
      <dgm:spPr/>
      <dgm:t>
        <a:bodyPr/>
        <a:lstStyle/>
        <a:p>
          <a:pPr algn="l"/>
          <a:endParaRPr lang="fr-FR" sz="1400"/>
        </a:p>
      </dgm:t>
    </dgm:pt>
    <dgm:pt modelId="{A162F6BF-C185-4EE5-9F73-BA0B52B8010A}">
      <dgm:prSet custT="1"/>
      <dgm:spPr/>
      <dgm:t>
        <a:bodyPr/>
        <a:lstStyle/>
        <a:p>
          <a:pPr algn="l"/>
          <a:r>
            <a:rPr lang="fr-FR" sz="1400" b="1" dirty="0" smtClean="0"/>
            <a:t>5- Précarisation de l’emploi </a:t>
          </a:r>
        </a:p>
      </dgm:t>
    </dgm:pt>
    <dgm:pt modelId="{45F68C1C-2169-4E6F-88C6-464741FCAC84}" type="parTrans" cxnId="{30F22D31-56FF-4C06-8888-411CF0439D22}">
      <dgm:prSet/>
      <dgm:spPr/>
      <dgm:t>
        <a:bodyPr/>
        <a:lstStyle/>
        <a:p>
          <a:pPr algn="l"/>
          <a:endParaRPr lang="fr-FR" sz="1400"/>
        </a:p>
      </dgm:t>
    </dgm:pt>
    <dgm:pt modelId="{E21A72D9-327D-4999-A8D1-0FD981670BDF}" type="sibTrans" cxnId="{30F22D31-56FF-4C06-8888-411CF0439D22}">
      <dgm:prSet/>
      <dgm:spPr/>
      <dgm:t>
        <a:bodyPr/>
        <a:lstStyle/>
        <a:p>
          <a:pPr algn="l"/>
          <a:endParaRPr lang="fr-FR" sz="1400"/>
        </a:p>
      </dgm:t>
    </dgm:pt>
    <dgm:pt modelId="{E9E1C629-E01A-4E85-8B91-34C45F97A52F}">
      <dgm:prSet custT="1"/>
      <dgm:spPr/>
      <dgm:t>
        <a:bodyPr/>
        <a:lstStyle/>
        <a:p>
          <a:pPr algn="l"/>
          <a:r>
            <a:rPr lang="fr-FR" sz="1400" b="1" dirty="0" smtClean="0"/>
            <a:t>6- Précarisation des classes moyennes (professeurs, entrepreneurs, etc.)</a:t>
          </a:r>
          <a:endParaRPr lang="fr-FR" sz="1400" b="1" dirty="0"/>
        </a:p>
      </dgm:t>
    </dgm:pt>
    <dgm:pt modelId="{416DC552-AF25-460A-A79A-066939817CB2}" type="parTrans" cxnId="{14189FD9-2AB3-4CDD-B4D9-FBBCC707CECF}">
      <dgm:prSet/>
      <dgm:spPr/>
      <dgm:t>
        <a:bodyPr/>
        <a:lstStyle/>
        <a:p>
          <a:pPr algn="l"/>
          <a:endParaRPr lang="fr-FR" sz="1400"/>
        </a:p>
      </dgm:t>
    </dgm:pt>
    <dgm:pt modelId="{00665AD0-7312-4120-816E-96AB6518C36B}" type="sibTrans" cxnId="{14189FD9-2AB3-4CDD-B4D9-FBBCC707CECF}">
      <dgm:prSet/>
      <dgm:spPr/>
      <dgm:t>
        <a:bodyPr/>
        <a:lstStyle/>
        <a:p>
          <a:pPr algn="l"/>
          <a:endParaRPr lang="fr-FR" sz="1400"/>
        </a:p>
      </dgm:t>
    </dgm:pt>
    <dgm:pt modelId="{95E5DD9E-DED0-495F-857A-01DE9BF27987}">
      <dgm:prSet custT="1"/>
      <dgm:spPr/>
      <dgm:t>
        <a:bodyPr/>
        <a:lstStyle/>
        <a:p>
          <a:pPr algn="l"/>
          <a:r>
            <a:rPr lang="fr-FR" sz="1400" b="1" dirty="0" smtClean="0"/>
            <a:t>7- </a:t>
          </a:r>
          <a:r>
            <a:rPr lang="fr-FR" sz="1400" b="1" dirty="0" err="1" smtClean="0"/>
            <a:t>Agentivités</a:t>
          </a:r>
          <a:r>
            <a:rPr lang="fr-FR" sz="1400" b="1" dirty="0" smtClean="0"/>
            <a:t> , innovations et protestations dans des situations de précarités</a:t>
          </a:r>
        </a:p>
      </dgm:t>
    </dgm:pt>
    <dgm:pt modelId="{9D9D8E95-9C52-43AA-9AFB-68DF3BD893A1}" type="parTrans" cxnId="{60A3E128-2F15-4C6B-AE46-8510B4598030}">
      <dgm:prSet/>
      <dgm:spPr/>
      <dgm:t>
        <a:bodyPr/>
        <a:lstStyle/>
        <a:p>
          <a:pPr algn="l"/>
          <a:endParaRPr lang="fr-FR" sz="1400"/>
        </a:p>
      </dgm:t>
    </dgm:pt>
    <dgm:pt modelId="{038E53FF-4187-4DF0-95F8-FB276A7B986F}" type="sibTrans" cxnId="{60A3E128-2F15-4C6B-AE46-8510B4598030}">
      <dgm:prSet/>
      <dgm:spPr/>
      <dgm:t>
        <a:bodyPr/>
        <a:lstStyle/>
        <a:p>
          <a:pPr algn="l"/>
          <a:endParaRPr lang="fr-FR" sz="1400"/>
        </a:p>
      </dgm:t>
    </dgm:pt>
    <dgm:pt modelId="{64C4BE6F-DD29-4547-B7FC-0CF13A1F20E2}">
      <dgm:prSet custT="1"/>
      <dgm:spPr/>
      <dgm:t>
        <a:bodyPr/>
        <a:lstStyle/>
        <a:p>
          <a:pPr algn="l"/>
          <a:r>
            <a:rPr lang="fr-FR" sz="1400" b="1" dirty="0" smtClean="0"/>
            <a:t>8 - Enquête sociologique (à réaliser en ligne)/ Canevas de construction d’objets de recherche</a:t>
          </a:r>
          <a:endParaRPr lang="fr-FR" sz="1400" b="1" dirty="0"/>
        </a:p>
      </dgm:t>
    </dgm:pt>
    <dgm:pt modelId="{C5E6AC84-B1DF-4BD5-B3CE-A8899E6C973D}" type="parTrans" cxnId="{104658E4-2164-45B6-B896-7E20E51872D7}">
      <dgm:prSet/>
      <dgm:spPr/>
      <dgm:t>
        <a:bodyPr/>
        <a:lstStyle/>
        <a:p>
          <a:pPr algn="l"/>
          <a:endParaRPr lang="fr-FR" sz="1400"/>
        </a:p>
      </dgm:t>
    </dgm:pt>
    <dgm:pt modelId="{F04D1F51-3675-4BAF-9E79-2F8A7BF1C0D4}" type="sibTrans" cxnId="{104658E4-2164-45B6-B896-7E20E51872D7}">
      <dgm:prSet/>
      <dgm:spPr/>
      <dgm:t>
        <a:bodyPr/>
        <a:lstStyle/>
        <a:p>
          <a:pPr algn="l"/>
          <a:endParaRPr lang="fr-FR" sz="1400"/>
        </a:p>
      </dgm:t>
    </dgm:pt>
    <dgm:pt modelId="{EA31B1A5-2958-4530-A4A5-C2FD2A682745}" type="pres">
      <dgm:prSet presAssocID="{6F007C5C-3AB0-46FB-8128-690C1AB2C6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71E067-9949-46EB-B9C8-6F603AF9E839}" type="pres">
      <dgm:prSet presAssocID="{64C4BE6F-DD29-4547-B7FC-0CF13A1F20E2}" presName="boxAndChildren" presStyleCnt="0"/>
      <dgm:spPr/>
    </dgm:pt>
    <dgm:pt modelId="{2D28FD1A-D0C7-4634-ACC6-09E049B95F2F}" type="pres">
      <dgm:prSet presAssocID="{64C4BE6F-DD29-4547-B7FC-0CF13A1F20E2}" presName="parentTextBox" presStyleLbl="node1" presStyleIdx="0" presStyleCnt="8"/>
      <dgm:spPr/>
      <dgm:t>
        <a:bodyPr/>
        <a:lstStyle/>
        <a:p>
          <a:endParaRPr lang="fr-FR"/>
        </a:p>
      </dgm:t>
    </dgm:pt>
    <dgm:pt modelId="{B43EF723-6833-4481-BD96-D3BDD6A177E1}" type="pres">
      <dgm:prSet presAssocID="{038E53FF-4187-4DF0-95F8-FB276A7B986F}" presName="sp" presStyleCnt="0"/>
      <dgm:spPr/>
    </dgm:pt>
    <dgm:pt modelId="{297B3C43-F9A4-444E-A79E-4F072690725A}" type="pres">
      <dgm:prSet presAssocID="{95E5DD9E-DED0-495F-857A-01DE9BF27987}" presName="arrowAndChildren" presStyleCnt="0"/>
      <dgm:spPr/>
    </dgm:pt>
    <dgm:pt modelId="{5F4F63D7-E924-4F16-8643-454BE3C2040B}" type="pres">
      <dgm:prSet presAssocID="{95E5DD9E-DED0-495F-857A-01DE9BF27987}" presName="parentTextArrow" presStyleLbl="node1" presStyleIdx="1" presStyleCnt="8"/>
      <dgm:spPr/>
      <dgm:t>
        <a:bodyPr/>
        <a:lstStyle/>
        <a:p>
          <a:endParaRPr lang="fr-FR"/>
        </a:p>
      </dgm:t>
    </dgm:pt>
    <dgm:pt modelId="{6BDE3F25-997C-447D-9F5E-1C7ABD9675B7}" type="pres">
      <dgm:prSet presAssocID="{00665AD0-7312-4120-816E-96AB6518C36B}" presName="sp" presStyleCnt="0"/>
      <dgm:spPr/>
    </dgm:pt>
    <dgm:pt modelId="{876E84D9-1A9D-4885-BBDD-8E649EB08669}" type="pres">
      <dgm:prSet presAssocID="{E9E1C629-E01A-4E85-8B91-34C45F97A52F}" presName="arrowAndChildren" presStyleCnt="0"/>
      <dgm:spPr/>
    </dgm:pt>
    <dgm:pt modelId="{708CE3A0-BE10-4ADB-AFCE-73C98BBEB85F}" type="pres">
      <dgm:prSet presAssocID="{E9E1C629-E01A-4E85-8B91-34C45F97A52F}" presName="parentTextArrow" presStyleLbl="node1" presStyleIdx="2" presStyleCnt="8"/>
      <dgm:spPr/>
      <dgm:t>
        <a:bodyPr/>
        <a:lstStyle/>
        <a:p>
          <a:endParaRPr lang="fr-FR"/>
        </a:p>
      </dgm:t>
    </dgm:pt>
    <dgm:pt modelId="{F1D4BA1D-7E90-49CB-A815-D51380539D32}" type="pres">
      <dgm:prSet presAssocID="{E21A72D9-327D-4999-A8D1-0FD981670BDF}" presName="sp" presStyleCnt="0"/>
      <dgm:spPr/>
    </dgm:pt>
    <dgm:pt modelId="{F7F054DD-1FB2-4BCF-9984-C92774017E7F}" type="pres">
      <dgm:prSet presAssocID="{A162F6BF-C185-4EE5-9F73-BA0B52B8010A}" presName="arrowAndChildren" presStyleCnt="0"/>
      <dgm:spPr/>
    </dgm:pt>
    <dgm:pt modelId="{BBC511EF-CE70-4840-B76F-2EAEDF2C7203}" type="pres">
      <dgm:prSet presAssocID="{A162F6BF-C185-4EE5-9F73-BA0B52B8010A}" presName="parentTextArrow" presStyleLbl="node1" presStyleIdx="3" presStyleCnt="8"/>
      <dgm:spPr/>
      <dgm:t>
        <a:bodyPr/>
        <a:lstStyle/>
        <a:p>
          <a:endParaRPr lang="fr-FR"/>
        </a:p>
      </dgm:t>
    </dgm:pt>
    <dgm:pt modelId="{092D024A-92C5-484E-A6E7-2D93794A2F69}" type="pres">
      <dgm:prSet presAssocID="{AE14486C-DF5C-4FFF-8E90-75A7BC06E9A6}" presName="sp" presStyleCnt="0"/>
      <dgm:spPr/>
    </dgm:pt>
    <dgm:pt modelId="{253AE6D9-49CC-4A71-80EF-06D9A8D216DB}" type="pres">
      <dgm:prSet presAssocID="{55A39E30-9E6B-4CE0-B043-04F5A26C1A09}" presName="arrowAndChildren" presStyleCnt="0"/>
      <dgm:spPr/>
    </dgm:pt>
    <dgm:pt modelId="{D651C3B1-3820-4C69-BCE8-067D006E0612}" type="pres">
      <dgm:prSet presAssocID="{55A39E30-9E6B-4CE0-B043-04F5A26C1A09}" presName="parentTextArrow" presStyleLbl="node1" presStyleIdx="4" presStyleCnt="8"/>
      <dgm:spPr/>
      <dgm:t>
        <a:bodyPr/>
        <a:lstStyle/>
        <a:p>
          <a:endParaRPr lang="fr-FR"/>
        </a:p>
      </dgm:t>
    </dgm:pt>
    <dgm:pt modelId="{99F407DF-D608-4894-9CA7-015AACE630E9}" type="pres">
      <dgm:prSet presAssocID="{0CF5E51C-40BF-4BD4-8A77-912F13BE4E8B}" presName="sp" presStyleCnt="0"/>
      <dgm:spPr/>
    </dgm:pt>
    <dgm:pt modelId="{B43C62CA-0A7C-46E5-A4B1-4A7E83FE5260}" type="pres">
      <dgm:prSet presAssocID="{87CA80E7-2D4C-4C16-8243-2788BF03EC5A}" presName="arrowAndChildren" presStyleCnt="0"/>
      <dgm:spPr/>
    </dgm:pt>
    <dgm:pt modelId="{DBF9FC78-4837-4E1D-BB58-F58B11FCB610}" type="pres">
      <dgm:prSet presAssocID="{87CA80E7-2D4C-4C16-8243-2788BF03EC5A}" presName="parentTextArrow" presStyleLbl="node1" presStyleIdx="5" presStyleCnt="8"/>
      <dgm:spPr/>
      <dgm:t>
        <a:bodyPr/>
        <a:lstStyle/>
        <a:p>
          <a:endParaRPr lang="fr-FR"/>
        </a:p>
      </dgm:t>
    </dgm:pt>
    <dgm:pt modelId="{86006775-D7DA-48C2-9842-4F63238EA611}" type="pres">
      <dgm:prSet presAssocID="{0B8E6BF7-171C-4A21-A9FC-188DDAF240BC}" presName="sp" presStyleCnt="0"/>
      <dgm:spPr/>
    </dgm:pt>
    <dgm:pt modelId="{EE8DE99B-C10C-432F-B77E-F0F805B49B2C}" type="pres">
      <dgm:prSet presAssocID="{F873B990-40E7-49A7-A51B-C6D1135B1B19}" presName="arrowAndChildren" presStyleCnt="0"/>
      <dgm:spPr/>
    </dgm:pt>
    <dgm:pt modelId="{4EAB8561-4B93-44AA-9EA9-399445D0734A}" type="pres">
      <dgm:prSet presAssocID="{F873B990-40E7-49A7-A51B-C6D1135B1B19}" presName="parentTextArrow" presStyleLbl="node1" presStyleIdx="6" presStyleCnt="8"/>
      <dgm:spPr/>
      <dgm:t>
        <a:bodyPr/>
        <a:lstStyle/>
        <a:p>
          <a:endParaRPr lang="fr-FR"/>
        </a:p>
      </dgm:t>
    </dgm:pt>
    <dgm:pt modelId="{9CB17B11-B8FD-4CF3-B631-A4354936FEB8}" type="pres">
      <dgm:prSet presAssocID="{681D9AC5-DBC4-4329-903A-5BECAD7D66E6}" presName="sp" presStyleCnt="0"/>
      <dgm:spPr/>
    </dgm:pt>
    <dgm:pt modelId="{91EA96A7-1587-4FC2-9B36-E6663285E948}" type="pres">
      <dgm:prSet presAssocID="{8443FB1C-3589-4024-B21F-AFE68A3C1E41}" presName="arrowAndChildren" presStyleCnt="0"/>
      <dgm:spPr/>
    </dgm:pt>
    <dgm:pt modelId="{3F0A327C-42D9-472D-BD19-5870FD54E5DF}" type="pres">
      <dgm:prSet presAssocID="{8443FB1C-3589-4024-B21F-AFE68A3C1E41}" presName="parentTextArrow" presStyleLbl="node1" presStyleIdx="7" presStyleCnt="8"/>
      <dgm:spPr/>
      <dgm:t>
        <a:bodyPr/>
        <a:lstStyle/>
        <a:p>
          <a:endParaRPr lang="fr-FR"/>
        </a:p>
      </dgm:t>
    </dgm:pt>
  </dgm:ptLst>
  <dgm:cxnLst>
    <dgm:cxn modelId="{104658E4-2164-45B6-B896-7E20E51872D7}" srcId="{6F007C5C-3AB0-46FB-8128-690C1AB2C6EB}" destId="{64C4BE6F-DD29-4547-B7FC-0CF13A1F20E2}" srcOrd="7" destOrd="0" parTransId="{C5E6AC84-B1DF-4BD5-B3CE-A8899E6C973D}" sibTransId="{F04D1F51-3675-4BAF-9E79-2F8A7BF1C0D4}"/>
    <dgm:cxn modelId="{77170ACF-D7F1-4A18-A9B6-908E9AFB9D56}" type="presOf" srcId="{95E5DD9E-DED0-495F-857A-01DE9BF27987}" destId="{5F4F63D7-E924-4F16-8643-454BE3C2040B}" srcOrd="0" destOrd="0" presId="urn:microsoft.com/office/officeart/2005/8/layout/process4"/>
    <dgm:cxn modelId="{30F22D31-56FF-4C06-8888-411CF0439D22}" srcId="{6F007C5C-3AB0-46FB-8128-690C1AB2C6EB}" destId="{A162F6BF-C185-4EE5-9F73-BA0B52B8010A}" srcOrd="4" destOrd="0" parTransId="{45F68C1C-2169-4E6F-88C6-464741FCAC84}" sibTransId="{E21A72D9-327D-4999-A8D1-0FD981670BDF}"/>
    <dgm:cxn modelId="{1ADA8360-A1EB-4C2A-A0E0-4CFAEED6130B}" type="presOf" srcId="{E9E1C629-E01A-4E85-8B91-34C45F97A52F}" destId="{708CE3A0-BE10-4ADB-AFCE-73C98BBEB85F}" srcOrd="0" destOrd="0" presId="urn:microsoft.com/office/officeart/2005/8/layout/process4"/>
    <dgm:cxn modelId="{F760D0FB-C45A-4AC3-A0E5-7096CFC8B97E}" type="presOf" srcId="{87CA80E7-2D4C-4C16-8243-2788BF03EC5A}" destId="{DBF9FC78-4837-4E1D-BB58-F58B11FCB610}" srcOrd="0" destOrd="0" presId="urn:microsoft.com/office/officeart/2005/8/layout/process4"/>
    <dgm:cxn modelId="{14189FD9-2AB3-4CDD-B4D9-FBBCC707CECF}" srcId="{6F007C5C-3AB0-46FB-8128-690C1AB2C6EB}" destId="{E9E1C629-E01A-4E85-8B91-34C45F97A52F}" srcOrd="5" destOrd="0" parTransId="{416DC552-AF25-460A-A79A-066939817CB2}" sibTransId="{00665AD0-7312-4120-816E-96AB6518C36B}"/>
    <dgm:cxn modelId="{0E7D0646-7568-46AA-9E43-F3B226104D80}" srcId="{6F007C5C-3AB0-46FB-8128-690C1AB2C6EB}" destId="{87CA80E7-2D4C-4C16-8243-2788BF03EC5A}" srcOrd="2" destOrd="0" parTransId="{71EC6062-8168-42C2-AE30-0FBB0FB72FE5}" sibTransId="{0CF5E51C-40BF-4BD4-8A77-912F13BE4E8B}"/>
    <dgm:cxn modelId="{79C5E2C2-2A74-4B30-BB57-67939E4CE15A}" type="presOf" srcId="{6F007C5C-3AB0-46FB-8128-690C1AB2C6EB}" destId="{EA31B1A5-2958-4530-A4A5-C2FD2A682745}" srcOrd="0" destOrd="0" presId="urn:microsoft.com/office/officeart/2005/8/layout/process4"/>
    <dgm:cxn modelId="{3028F3CD-352C-4127-8CC7-72DC627BE963}" srcId="{6F007C5C-3AB0-46FB-8128-690C1AB2C6EB}" destId="{55A39E30-9E6B-4CE0-B043-04F5A26C1A09}" srcOrd="3" destOrd="0" parTransId="{047A9DCA-A7D7-4C35-83AA-6AA66A38CA86}" sibTransId="{AE14486C-DF5C-4FFF-8E90-75A7BC06E9A6}"/>
    <dgm:cxn modelId="{B0BB7FC8-2A39-465A-AA32-E9586C95A4B8}" type="presOf" srcId="{8443FB1C-3589-4024-B21F-AFE68A3C1E41}" destId="{3F0A327C-42D9-472D-BD19-5870FD54E5DF}" srcOrd="0" destOrd="0" presId="urn:microsoft.com/office/officeart/2005/8/layout/process4"/>
    <dgm:cxn modelId="{637B1408-4493-4446-B9C7-923004EEC9F5}" type="presOf" srcId="{A162F6BF-C185-4EE5-9F73-BA0B52B8010A}" destId="{BBC511EF-CE70-4840-B76F-2EAEDF2C7203}" srcOrd="0" destOrd="0" presId="urn:microsoft.com/office/officeart/2005/8/layout/process4"/>
    <dgm:cxn modelId="{FF381A36-E8F3-4053-83DD-D0942561E186}" srcId="{6F007C5C-3AB0-46FB-8128-690C1AB2C6EB}" destId="{8443FB1C-3589-4024-B21F-AFE68A3C1E41}" srcOrd="0" destOrd="0" parTransId="{C69AECC4-344E-44A7-B10A-3D376BA9ADA0}" sibTransId="{681D9AC5-DBC4-4329-903A-5BECAD7D66E6}"/>
    <dgm:cxn modelId="{B92A422B-9896-4DEB-B23D-0700EACD1711}" type="presOf" srcId="{64C4BE6F-DD29-4547-B7FC-0CF13A1F20E2}" destId="{2D28FD1A-D0C7-4634-ACC6-09E049B95F2F}" srcOrd="0" destOrd="0" presId="urn:microsoft.com/office/officeart/2005/8/layout/process4"/>
    <dgm:cxn modelId="{40318C06-EAD6-4BE1-9AD3-5C9ACABB5E4D}" type="presOf" srcId="{F873B990-40E7-49A7-A51B-C6D1135B1B19}" destId="{4EAB8561-4B93-44AA-9EA9-399445D0734A}" srcOrd="0" destOrd="0" presId="urn:microsoft.com/office/officeart/2005/8/layout/process4"/>
    <dgm:cxn modelId="{60A3E128-2F15-4C6B-AE46-8510B4598030}" srcId="{6F007C5C-3AB0-46FB-8128-690C1AB2C6EB}" destId="{95E5DD9E-DED0-495F-857A-01DE9BF27987}" srcOrd="6" destOrd="0" parTransId="{9D9D8E95-9C52-43AA-9AFB-68DF3BD893A1}" sibTransId="{038E53FF-4187-4DF0-95F8-FB276A7B986F}"/>
    <dgm:cxn modelId="{93BE737F-C9AE-403D-A4E9-766F1ECEF50A}" type="presOf" srcId="{55A39E30-9E6B-4CE0-B043-04F5A26C1A09}" destId="{D651C3B1-3820-4C69-BCE8-067D006E0612}" srcOrd="0" destOrd="0" presId="urn:microsoft.com/office/officeart/2005/8/layout/process4"/>
    <dgm:cxn modelId="{4CEF318D-6F1C-4C15-BFED-0F5BD97D7843}" srcId="{6F007C5C-3AB0-46FB-8128-690C1AB2C6EB}" destId="{F873B990-40E7-49A7-A51B-C6D1135B1B19}" srcOrd="1" destOrd="0" parTransId="{E6816FB5-F8EB-4EEA-91BE-5BD540D90A77}" sibTransId="{0B8E6BF7-171C-4A21-A9FC-188DDAF240BC}"/>
    <dgm:cxn modelId="{F379DC7E-CE6D-4926-8CC5-0FEDBBB056BD}" type="presParOf" srcId="{EA31B1A5-2958-4530-A4A5-C2FD2A682745}" destId="{9271E067-9949-46EB-B9C8-6F603AF9E839}" srcOrd="0" destOrd="0" presId="urn:microsoft.com/office/officeart/2005/8/layout/process4"/>
    <dgm:cxn modelId="{8A707150-25EA-4BF9-80C9-27071F53B00A}" type="presParOf" srcId="{9271E067-9949-46EB-B9C8-6F603AF9E839}" destId="{2D28FD1A-D0C7-4634-ACC6-09E049B95F2F}" srcOrd="0" destOrd="0" presId="urn:microsoft.com/office/officeart/2005/8/layout/process4"/>
    <dgm:cxn modelId="{6A9B6691-783C-48FB-8003-12F89CF08CC5}" type="presParOf" srcId="{EA31B1A5-2958-4530-A4A5-C2FD2A682745}" destId="{B43EF723-6833-4481-BD96-D3BDD6A177E1}" srcOrd="1" destOrd="0" presId="urn:microsoft.com/office/officeart/2005/8/layout/process4"/>
    <dgm:cxn modelId="{B6A659C3-6528-4848-B8CD-BA7E73FCCFF7}" type="presParOf" srcId="{EA31B1A5-2958-4530-A4A5-C2FD2A682745}" destId="{297B3C43-F9A4-444E-A79E-4F072690725A}" srcOrd="2" destOrd="0" presId="urn:microsoft.com/office/officeart/2005/8/layout/process4"/>
    <dgm:cxn modelId="{5D61097D-88AA-40B3-8B3C-5188722EF789}" type="presParOf" srcId="{297B3C43-F9A4-444E-A79E-4F072690725A}" destId="{5F4F63D7-E924-4F16-8643-454BE3C2040B}" srcOrd="0" destOrd="0" presId="urn:microsoft.com/office/officeart/2005/8/layout/process4"/>
    <dgm:cxn modelId="{8BB20E02-B453-4023-B1B1-14F46A7D3695}" type="presParOf" srcId="{EA31B1A5-2958-4530-A4A5-C2FD2A682745}" destId="{6BDE3F25-997C-447D-9F5E-1C7ABD9675B7}" srcOrd="3" destOrd="0" presId="urn:microsoft.com/office/officeart/2005/8/layout/process4"/>
    <dgm:cxn modelId="{D4601812-7899-474D-BDFA-EBBBAFD3947F}" type="presParOf" srcId="{EA31B1A5-2958-4530-A4A5-C2FD2A682745}" destId="{876E84D9-1A9D-4885-BBDD-8E649EB08669}" srcOrd="4" destOrd="0" presId="urn:microsoft.com/office/officeart/2005/8/layout/process4"/>
    <dgm:cxn modelId="{6FFB2057-CA4A-4BE4-BDBE-1B6B9F6D8022}" type="presParOf" srcId="{876E84D9-1A9D-4885-BBDD-8E649EB08669}" destId="{708CE3A0-BE10-4ADB-AFCE-73C98BBEB85F}" srcOrd="0" destOrd="0" presId="urn:microsoft.com/office/officeart/2005/8/layout/process4"/>
    <dgm:cxn modelId="{8556B09E-7E46-45C7-A4B7-6C834F5CC4A9}" type="presParOf" srcId="{EA31B1A5-2958-4530-A4A5-C2FD2A682745}" destId="{F1D4BA1D-7E90-49CB-A815-D51380539D32}" srcOrd="5" destOrd="0" presId="urn:microsoft.com/office/officeart/2005/8/layout/process4"/>
    <dgm:cxn modelId="{9F32DB6F-3049-4D20-B2D5-351F832B9E96}" type="presParOf" srcId="{EA31B1A5-2958-4530-A4A5-C2FD2A682745}" destId="{F7F054DD-1FB2-4BCF-9984-C92774017E7F}" srcOrd="6" destOrd="0" presId="urn:microsoft.com/office/officeart/2005/8/layout/process4"/>
    <dgm:cxn modelId="{303F3163-045E-481A-A8C5-6F3D1E919633}" type="presParOf" srcId="{F7F054DD-1FB2-4BCF-9984-C92774017E7F}" destId="{BBC511EF-CE70-4840-B76F-2EAEDF2C7203}" srcOrd="0" destOrd="0" presId="urn:microsoft.com/office/officeart/2005/8/layout/process4"/>
    <dgm:cxn modelId="{6D671878-4FB8-4C96-BD19-770FA4D09B9C}" type="presParOf" srcId="{EA31B1A5-2958-4530-A4A5-C2FD2A682745}" destId="{092D024A-92C5-484E-A6E7-2D93794A2F69}" srcOrd="7" destOrd="0" presId="urn:microsoft.com/office/officeart/2005/8/layout/process4"/>
    <dgm:cxn modelId="{6D75A012-EFEF-4439-A3C6-60D5130178B7}" type="presParOf" srcId="{EA31B1A5-2958-4530-A4A5-C2FD2A682745}" destId="{253AE6D9-49CC-4A71-80EF-06D9A8D216DB}" srcOrd="8" destOrd="0" presId="urn:microsoft.com/office/officeart/2005/8/layout/process4"/>
    <dgm:cxn modelId="{AAC78B12-F77C-4C43-B7A0-A88BE0AA0FE1}" type="presParOf" srcId="{253AE6D9-49CC-4A71-80EF-06D9A8D216DB}" destId="{D651C3B1-3820-4C69-BCE8-067D006E0612}" srcOrd="0" destOrd="0" presId="urn:microsoft.com/office/officeart/2005/8/layout/process4"/>
    <dgm:cxn modelId="{8162208A-F537-4B8A-9A08-0A96EB4B1E37}" type="presParOf" srcId="{EA31B1A5-2958-4530-A4A5-C2FD2A682745}" destId="{99F407DF-D608-4894-9CA7-015AACE630E9}" srcOrd="9" destOrd="0" presId="urn:microsoft.com/office/officeart/2005/8/layout/process4"/>
    <dgm:cxn modelId="{90253329-15DB-4741-B092-6575CE40DBC8}" type="presParOf" srcId="{EA31B1A5-2958-4530-A4A5-C2FD2A682745}" destId="{B43C62CA-0A7C-46E5-A4B1-4A7E83FE5260}" srcOrd="10" destOrd="0" presId="urn:microsoft.com/office/officeart/2005/8/layout/process4"/>
    <dgm:cxn modelId="{63875029-6A6F-4E3D-B4B5-4DE1F99F7703}" type="presParOf" srcId="{B43C62CA-0A7C-46E5-A4B1-4A7E83FE5260}" destId="{DBF9FC78-4837-4E1D-BB58-F58B11FCB610}" srcOrd="0" destOrd="0" presId="urn:microsoft.com/office/officeart/2005/8/layout/process4"/>
    <dgm:cxn modelId="{0BE952D3-12FC-4E3F-8584-8B2BB947B44D}" type="presParOf" srcId="{EA31B1A5-2958-4530-A4A5-C2FD2A682745}" destId="{86006775-D7DA-48C2-9842-4F63238EA611}" srcOrd="11" destOrd="0" presId="urn:microsoft.com/office/officeart/2005/8/layout/process4"/>
    <dgm:cxn modelId="{877B081E-89BE-4431-9072-1C54FCCF797A}" type="presParOf" srcId="{EA31B1A5-2958-4530-A4A5-C2FD2A682745}" destId="{EE8DE99B-C10C-432F-B77E-F0F805B49B2C}" srcOrd="12" destOrd="0" presId="urn:microsoft.com/office/officeart/2005/8/layout/process4"/>
    <dgm:cxn modelId="{8AAC4EE5-78C0-45D7-ADF0-6303EED3341D}" type="presParOf" srcId="{EE8DE99B-C10C-432F-B77E-F0F805B49B2C}" destId="{4EAB8561-4B93-44AA-9EA9-399445D0734A}" srcOrd="0" destOrd="0" presId="urn:microsoft.com/office/officeart/2005/8/layout/process4"/>
    <dgm:cxn modelId="{CE3CFF4B-67F5-4182-B42F-85C7C0856C6E}" type="presParOf" srcId="{EA31B1A5-2958-4530-A4A5-C2FD2A682745}" destId="{9CB17B11-B8FD-4CF3-B631-A4354936FEB8}" srcOrd="13" destOrd="0" presId="urn:microsoft.com/office/officeart/2005/8/layout/process4"/>
    <dgm:cxn modelId="{B5295E00-1259-48C5-92B0-F5130446CD95}" type="presParOf" srcId="{EA31B1A5-2958-4530-A4A5-C2FD2A682745}" destId="{91EA96A7-1587-4FC2-9B36-E6663285E948}" srcOrd="14" destOrd="0" presId="urn:microsoft.com/office/officeart/2005/8/layout/process4"/>
    <dgm:cxn modelId="{5220BA32-6FCF-4FF2-8C0F-0CC6CC060CB9}" type="presParOf" srcId="{91EA96A7-1587-4FC2-9B36-E6663285E948}" destId="{3F0A327C-42D9-472D-BD19-5870FD54E5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007C5C-3AB0-46FB-8128-690C1AB2C6EB}" type="doc">
      <dgm:prSet loTypeId="urn:microsoft.com/office/officeart/2005/8/layout/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8443FB1C-3589-4024-B21F-AFE68A3C1E41}">
      <dgm:prSet phldrT="[Texte]" custT="1"/>
      <dgm:spPr/>
      <dgm:t>
        <a:bodyPr/>
        <a:lstStyle/>
        <a:p>
          <a:pPr algn="l"/>
          <a:r>
            <a:rPr lang="fr-FR" sz="1400" b="1" dirty="0" smtClean="0"/>
            <a:t>1- Définitions et approches de mesure de la pauvreté et de la précarité</a:t>
          </a:r>
          <a:endParaRPr lang="fr-FR" sz="1400" dirty="0"/>
        </a:p>
      </dgm:t>
    </dgm:pt>
    <dgm:pt modelId="{C69AECC4-344E-44A7-B10A-3D376BA9ADA0}" type="parTrans" cxnId="{FF381A36-E8F3-4053-83DD-D0942561E186}">
      <dgm:prSet/>
      <dgm:spPr/>
      <dgm:t>
        <a:bodyPr/>
        <a:lstStyle/>
        <a:p>
          <a:pPr algn="l"/>
          <a:endParaRPr lang="fr-FR" sz="1400"/>
        </a:p>
      </dgm:t>
    </dgm:pt>
    <dgm:pt modelId="{681D9AC5-DBC4-4329-903A-5BECAD7D66E6}" type="sibTrans" cxnId="{FF381A36-E8F3-4053-83DD-D0942561E186}">
      <dgm:prSet/>
      <dgm:spPr/>
      <dgm:t>
        <a:bodyPr/>
        <a:lstStyle/>
        <a:p>
          <a:pPr algn="l"/>
          <a:endParaRPr lang="fr-FR" sz="1400"/>
        </a:p>
      </dgm:t>
    </dgm:pt>
    <dgm:pt modelId="{F873B990-40E7-49A7-A51B-C6D1135B1B19}">
      <dgm:prSet custT="1"/>
      <dgm:spPr/>
      <dgm:t>
        <a:bodyPr/>
        <a:lstStyle/>
        <a:p>
          <a:pPr algn="l"/>
          <a:r>
            <a:rPr lang="fr-FR" sz="1400" b="1" dirty="0" smtClean="0"/>
            <a:t>2- Champ conceptuel de la précarité et de la précarisation</a:t>
          </a:r>
          <a:endParaRPr lang="fr-FR" sz="1400" b="1" dirty="0"/>
        </a:p>
      </dgm:t>
    </dgm:pt>
    <dgm:pt modelId="{E6816FB5-F8EB-4EEA-91BE-5BD540D90A77}" type="parTrans" cxnId="{4CEF318D-6F1C-4C15-BFED-0F5BD97D7843}">
      <dgm:prSet/>
      <dgm:spPr/>
      <dgm:t>
        <a:bodyPr/>
        <a:lstStyle/>
        <a:p>
          <a:pPr algn="l"/>
          <a:endParaRPr lang="fr-FR" sz="1400"/>
        </a:p>
      </dgm:t>
    </dgm:pt>
    <dgm:pt modelId="{0B8E6BF7-171C-4A21-A9FC-188DDAF240BC}" type="sibTrans" cxnId="{4CEF318D-6F1C-4C15-BFED-0F5BD97D7843}">
      <dgm:prSet/>
      <dgm:spPr/>
      <dgm:t>
        <a:bodyPr/>
        <a:lstStyle/>
        <a:p>
          <a:pPr algn="l"/>
          <a:endParaRPr lang="fr-FR" sz="1400"/>
        </a:p>
      </dgm:t>
    </dgm:pt>
    <dgm:pt modelId="{87CA80E7-2D4C-4C16-8243-2788BF03EC5A}">
      <dgm:prSet custT="1"/>
      <dgm:spPr/>
      <dgm:t>
        <a:bodyPr/>
        <a:lstStyle/>
        <a:p>
          <a:pPr algn="l"/>
          <a:r>
            <a:rPr lang="fr-FR" sz="1400" b="1" dirty="0" smtClean="0"/>
            <a:t>3- Les racines idéologiques et socio-économiques de la précarisation</a:t>
          </a:r>
          <a:endParaRPr lang="fr-FR" sz="1400" b="1" dirty="0"/>
        </a:p>
      </dgm:t>
    </dgm:pt>
    <dgm:pt modelId="{71EC6062-8168-42C2-AE30-0FBB0FB72FE5}" type="parTrans" cxnId="{0E7D0646-7568-46AA-9E43-F3B226104D80}">
      <dgm:prSet/>
      <dgm:spPr/>
      <dgm:t>
        <a:bodyPr/>
        <a:lstStyle/>
        <a:p>
          <a:pPr algn="l"/>
          <a:endParaRPr lang="fr-FR" sz="1400"/>
        </a:p>
      </dgm:t>
    </dgm:pt>
    <dgm:pt modelId="{0CF5E51C-40BF-4BD4-8A77-912F13BE4E8B}" type="sibTrans" cxnId="{0E7D0646-7568-46AA-9E43-F3B226104D80}">
      <dgm:prSet/>
      <dgm:spPr/>
      <dgm:t>
        <a:bodyPr/>
        <a:lstStyle/>
        <a:p>
          <a:pPr algn="l"/>
          <a:endParaRPr lang="fr-FR" sz="1400"/>
        </a:p>
      </dgm:t>
    </dgm:pt>
    <dgm:pt modelId="{55A39E30-9E6B-4CE0-B043-04F5A26C1A09}">
      <dgm:prSet custT="1"/>
      <dgm:spPr/>
      <dgm:t>
        <a:bodyPr/>
        <a:lstStyle/>
        <a:p>
          <a:pPr algn="l"/>
          <a:r>
            <a:rPr lang="fr-FR" sz="1400" b="1" dirty="0" smtClean="0"/>
            <a:t>4- Les nouvelles formes de précarités sociales</a:t>
          </a:r>
          <a:endParaRPr lang="fr-FR" sz="1400" b="1" dirty="0"/>
        </a:p>
      </dgm:t>
    </dgm:pt>
    <dgm:pt modelId="{047A9DCA-A7D7-4C35-83AA-6AA66A38CA86}" type="parTrans" cxnId="{3028F3CD-352C-4127-8CC7-72DC627BE963}">
      <dgm:prSet/>
      <dgm:spPr/>
      <dgm:t>
        <a:bodyPr/>
        <a:lstStyle/>
        <a:p>
          <a:pPr algn="l"/>
          <a:endParaRPr lang="fr-FR" sz="1400"/>
        </a:p>
      </dgm:t>
    </dgm:pt>
    <dgm:pt modelId="{AE14486C-DF5C-4FFF-8E90-75A7BC06E9A6}" type="sibTrans" cxnId="{3028F3CD-352C-4127-8CC7-72DC627BE963}">
      <dgm:prSet/>
      <dgm:spPr/>
      <dgm:t>
        <a:bodyPr/>
        <a:lstStyle/>
        <a:p>
          <a:pPr algn="l"/>
          <a:endParaRPr lang="fr-FR" sz="1400"/>
        </a:p>
      </dgm:t>
    </dgm:pt>
    <dgm:pt modelId="{A162F6BF-C185-4EE5-9F73-BA0B52B8010A}">
      <dgm:prSet custT="1"/>
      <dgm:spPr/>
      <dgm:t>
        <a:bodyPr/>
        <a:lstStyle/>
        <a:p>
          <a:pPr algn="l"/>
          <a:r>
            <a:rPr lang="fr-FR" sz="1400" b="1" dirty="0" smtClean="0"/>
            <a:t>5- Précarisation de l’emploi </a:t>
          </a:r>
        </a:p>
      </dgm:t>
    </dgm:pt>
    <dgm:pt modelId="{45F68C1C-2169-4E6F-88C6-464741FCAC84}" type="parTrans" cxnId="{30F22D31-56FF-4C06-8888-411CF0439D22}">
      <dgm:prSet/>
      <dgm:spPr/>
      <dgm:t>
        <a:bodyPr/>
        <a:lstStyle/>
        <a:p>
          <a:pPr algn="l"/>
          <a:endParaRPr lang="fr-FR" sz="1400"/>
        </a:p>
      </dgm:t>
    </dgm:pt>
    <dgm:pt modelId="{E21A72D9-327D-4999-A8D1-0FD981670BDF}" type="sibTrans" cxnId="{30F22D31-56FF-4C06-8888-411CF0439D22}">
      <dgm:prSet/>
      <dgm:spPr/>
      <dgm:t>
        <a:bodyPr/>
        <a:lstStyle/>
        <a:p>
          <a:pPr algn="l"/>
          <a:endParaRPr lang="fr-FR" sz="1400"/>
        </a:p>
      </dgm:t>
    </dgm:pt>
    <dgm:pt modelId="{128E2059-12B9-4845-84A1-758904DF7ACE}">
      <dgm:prSet custT="1"/>
      <dgm:spPr/>
      <dgm:t>
        <a:bodyPr/>
        <a:lstStyle/>
        <a:p>
          <a:pPr algn="l"/>
          <a:r>
            <a:rPr lang="fr-FR" sz="1400" b="1" dirty="0" smtClean="0"/>
            <a:t>7- Précarisation des classes moyennes (professeurs, entrepreneurs, etc.)</a:t>
          </a:r>
          <a:endParaRPr lang="fr-FR" sz="1400" b="1" dirty="0"/>
        </a:p>
      </dgm:t>
    </dgm:pt>
    <dgm:pt modelId="{504D1EEB-94B9-4ECE-AA22-EB00978CA39E}" type="parTrans" cxnId="{E89C2F62-C639-4ED7-880E-B818E81C9208}">
      <dgm:prSet/>
      <dgm:spPr/>
      <dgm:t>
        <a:bodyPr/>
        <a:lstStyle/>
        <a:p>
          <a:pPr algn="l"/>
          <a:endParaRPr lang="fr-FR" sz="1400"/>
        </a:p>
      </dgm:t>
    </dgm:pt>
    <dgm:pt modelId="{BC9CF960-8B98-4338-A88F-B0BD6223B011}" type="sibTrans" cxnId="{E89C2F62-C639-4ED7-880E-B818E81C9208}">
      <dgm:prSet/>
      <dgm:spPr/>
      <dgm:t>
        <a:bodyPr/>
        <a:lstStyle/>
        <a:p>
          <a:pPr algn="l"/>
          <a:endParaRPr lang="fr-FR" sz="1400"/>
        </a:p>
      </dgm:t>
    </dgm:pt>
    <dgm:pt modelId="{2A45D702-1880-495F-8C24-CF6B01BC2905}">
      <dgm:prSet custT="1"/>
      <dgm:spPr/>
      <dgm:t>
        <a:bodyPr/>
        <a:lstStyle/>
        <a:p>
          <a:pPr algn="l"/>
          <a:r>
            <a:rPr lang="fr-FR" sz="1400" b="1" dirty="0" smtClean="0"/>
            <a:t>6- Précarisation des classes moyennes (professeurs, entrepreneurs, etc.)</a:t>
          </a:r>
          <a:endParaRPr lang="fr-FR" sz="1400" b="1" dirty="0"/>
        </a:p>
      </dgm:t>
    </dgm:pt>
    <dgm:pt modelId="{DCD667D3-AE4E-4FA7-B28D-65D8E8348D50}" type="parTrans" cxnId="{E1BFF496-5EAF-442C-A9FB-9D38E6CC0866}">
      <dgm:prSet/>
      <dgm:spPr/>
      <dgm:t>
        <a:bodyPr/>
        <a:lstStyle/>
        <a:p>
          <a:pPr algn="l"/>
          <a:endParaRPr lang="fr-FR" sz="1400"/>
        </a:p>
      </dgm:t>
    </dgm:pt>
    <dgm:pt modelId="{F034307B-179E-4C58-8BE9-4EF70495AC22}" type="sibTrans" cxnId="{E1BFF496-5EAF-442C-A9FB-9D38E6CC0866}">
      <dgm:prSet/>
      <dgm:spPr/>
      <dgm:t>
        <a:bodyPr/>
        <a:lstStyle/>
        <a:p>
          <a:pPr algn="l"/>
          <a:endParaRPr lang="fr-FR" sz="1400"/>
        </a:p>
      </dgm:t>
    </dgm:pt>
    <dgm:pt modelId="{E9E1C629-E01A-4E85-8B91-34C45F97A52F}">
      <dgm:prSet custT="1"/>
      <dgm:spPr/>
      <dgm:t>
        <a:bodyPr/>
        <a:lstStyle/>
        <a:p>
          <a:pPr algn="l"/>
          <a:r>
            <a:rPr lang="fr-FR" sz="1400" b="1" dirty="0" smtClean="0"/>
            <a:t>8- Précarisation des classes moyennes (professeurs, entrepreneurs, etc.)</a:t>
          </a:r>
          <a:endParaRPr lang="fr-FR" sz="1400" b="1" dirty="0"/>
        </a:p>
      </dgm:t>
    </dgm:pt>
    <dgm:pt modelId="{416DC552-AF25-460A-A79A-066939817CB2}" type="parTrans" cxnId="{14189FD9-2AB3-4CDD-B4D9-FBBCC707CECF}">
      <dgm:prSet/>
      <dgm:spPr/>
      <dgm:t>
        <a:bodyPr/>
        <a:lstStyle/>
        <a:p>
          <a:pPr algn="l"/>
          <a:endParaRPr lang="fr-FR" sz="1400"/>
        </a:p>
      </dgm:t>
    </dgm:pt>
    <dgm:pt modelId="{00665AD0-7312-4120-816E-96AB6518C36B}" type="sibTrans" cxnId="{14189FD9-2AB3-4CDD-B4D9-FBBCC707CECF}">
      <dgm:prSet/>
      <dgm:spPr/>
      <dgm:t>
        <a:bodyPr/>
        <a:lstStyle/>
        <a:p>
          <a:pPr algn="l"/>
          <a:endParaRPr lang="fr-FR" sz="1400"/>
        </a:p>
      </dgm:t>
    </dgm:pt>
    <dgm:pt modelId="{95E5DD9E-DED0-495F-857A-01DE9BF27987}">
      <dgm:prSet custT="1"/>
      <dgm:spPr/>
      <dgm:t>
        <a:bodyPr/>
        <a:lstStyle/>
        <a:p>
          <a:pPr algn="l"/>
          <a:r>
            <a:rPr lang="fr-FR" sz="1400" b="1" dirty="0" smtClean="0"/>
            <a:t>9- </a:t>
          </a:r>
          <a:r>
            <a:rPr lang="fr-FR" sz="1400" b="1" dirty="0" err="1" smtClean="0"/>
            <a:t>Agentivités</a:t>
          </a:r>
          <a:r>
            <a:rPr lang="fr-FR" sz="1400" b="1" dirty="0" smtClean="0"/>
            <a:t> , innovations et protestations dans des situations de précarités</a:t>
          </a:r>
        </a:p>
      </dgm:t>
    </dgm:pt>
    <dgm:pt modelId="{9D9D8E95-9C52-43AA-9AFB-68DF3BD893A1}" type="parTrans" cxnId="{60A3E128-2F15-4C6B-AE46-8510B4598030}">
      <dgm:prSet/>
      <dgm:spPr/>
      <dgm:t>
        <a:bodyPr/>
        <a:lstStyle/>
        <a:p>
          <a:pPr algn="l"/>
          <a:endParaRPr lang="fr-FR" sz="1400"/>
        </a:p>
      </dgm:t>
    </dgm:pt>
    <dgm:pt modelId="{038E53FF-4187-4DF0-95F8-FB276A7B986F}" type="sibTrans" cxnId="{60A3E128-2F15-4C6B-AE46-8510B4598030}">
      <dgm:prSet/>
      <dgm:spPr/>
      <dgm:t>
        <a:bodyPr/>
        <a:lstStyle/>
        <a:p>
          <a:pPr algn="l"/>
          <a:endParaRPr lang="fr-FR" sz="1400"/>
        </a:p>
      </dgm:t>
    </dgm:pt>
    <dgm:pt modelId="{64C4BE6F-DD29-4547-B7FC-0CF13A1F20E2}">
      <dgm:prSet custT="1"/>
      <dgm:spPr/>
      <dgm:t>
        <a:bodyPr/>
        <a:lstStyle/>
        <a:p>
          <a:pPr algn="l"/>
          <a:r>
            <a:rPr lang="fr-FR" sz="1400" b="1" dirty="0" smtClean="0"/>
            <a:t>10- Enquête sociologique (à réaliser en ligne)/ Canevas de construction d’objets de recherche</a:t>
          </a:r>
          <a:endParaRPr lang="fr-FR" sz="1400" b="1" dirty="0"/>
        </a:p>
      </dgm:t>
    </dgm:pt>
    <dgm:pt modelId="{C5E6AC84-B1DF-4BD5-B3CE-A8899E6C973D}" type="parTrans" cxnId="{104658E4-2164-45B6-B896-7E20E51872D7}">
      <dgm:prSet/>
      <dgm:spPr/>
      <dgm:t>
        <a:bodyPr/>
        <a:lstStyle/>
        <a:p>
          <a:pPr algn="l"/>
          <a:endParaRPr lang="fr-FR" sz="1400"/>
        </a:p>
      </dgm:t>
    </dgm:pt>
    <dgm:pt modelId="{F04D1F51-3675-4BAF-9E79-2F8A7BF1C0D4}" type="sibTrans" cxnId="{104658E4-2164-45B6-B896-7E20E51872D7}">
      <dgm:prSet/>
      <dgm:spPr/>
      <dgm:t>
        <a:bodyPr/>
        <a:lstStyle/>
        <a:p>
          <a:pPr algn="l"/>
          <a:endParaRPr lang="fr-FR" sz="1400"/>
        </a:p>
      </dgm:t>
    </dgm:pt>
    <dgm:pt modelId="{EA31B1A5-2958-4530-A4A5-C2FD2A682745}" type="pres">
      <dgm:prSet presAssocID="{6F007C5C-3AB0-46FB-8128-690C1AB2C6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71E067-9949-46EB-B9C8-6F603AF9E839}" type="pres">
      <dgm:prSet presAssocID="{64C4BE6F-DD29-4547-B7FC-0CF13A1F20E2}" presName="boxAndChildren" presStyleCnt="0"/>
      <dgm:spPr/>
    </dgm:pt>
    <dgm:pt modelId="{2D28FD1A-D0C7-4634-ACC6-09E049B95F2F}" type="pres">
      <dgm:prSet presAssocID="{64C4BE6F-DD29-4547-B7FC-0CF13A1F20E2}" presName="parentTextBox" presStyleLbl="node1" presStyleIdx="0" presStyleCnt="10"/>
      <dgm:spPr/>
      <dgm:t>
        <a:bodyPr/>
        <a:lstStyle/>
        <a:p>
          <a:endParaRPr lang="fr-FR"/>
        </a:p>
      </dgm:t>
    </dgm:pt>
    <dgm:pt modelId="{B43EF723-6833-4481-BD96-D3BDD6A177E1}" type="pres">
      <dgm:prSet presAssocID="{038E53FF-4187-4DF0-95F8-FB276A7B986F}" presName="sp" presStyleCnt="0"/>
      <dgm:spPr/>
    </dgm:pt>
    <dgm:pt modelId="{297B3C43-F9A4-444E-A79E-4F072690725A}" type="pres">
      <dgm:prSet presAssocID="{95E5DD9E-DED0-495F-857A-01DE9BF27987}" presName="arrowAndChildren" presStyleCnt="0"/>
      <dgm:spPr/>
    </dgm:pt>
    <dgm:pt modelId="{5F4F63D7-E924-4F16-8643-454BE3C2040B}" type="pres">
      <dgm:prSet presAssocID="{95E5DD9E-DED0-495F-857A-01DE9BF27987}" presName="parentTextArrow" presStyleLbl="node1" presStyleIdx="1" presStyleCnt="10"/>
      <dgm:spPr/>
      <dgm:t>
        <a:bodyPr/>
        <a:lstStyle/>
        <a:p>
          <a:endParaRPr lang="fr-FR"/>
        </a:p>
      </dgm:t>
    </dgm:pt>
    <dgm:pt modelId="{6BDE3F25-997C-447D-9F5E-1C7ABD9675B7}" type="pres">
      <dgm:prSet presAssocID="{00665AD0-7312-4120-816E-96AB6518C36B}" presName="sp" presStyleCnt="0"/>
      <dgm:spPr/>
    </dgm:pt>
    <dgm:pt modelId="{876E84D9-1A9D-4885-BBDD-8E649EB08669}" type="pres">
      <dgm:prSet presAssocID="{E9E1C629-E01A-4E85-8B91-34C45F97A52F}" presName="arrowAndChildren" presStyleCnt="0"/>
      <dgm:spPr/>
    </dgm:pt>
    <dgm:pt modelId="{708CE3A0-BE10-4ADB-AFCE-73C98BBEB85F}" type="pres">
      <dgm:prSet presAssocID="{E9E1C629-E01A-4E85-8B91-34C45F97A52F}" presName="parentTextArrow" presStyleLbl="node1" presStyleIdx="2" presStyleCnt="10"/>
      <dgm:spPr/>
      <dgm:t>
        <a:bodyPr/>
        <a:lstStyle/>
        <a:p>
          <a:endParaRPr lang="fr-FR"/>
        </a:p>
      </dgm:t>
    </dgm:pt>
    <dgm:pt modelId="{9216883F-F5AA-4A71-B8D1-C20DCC8009E4}" type="pres">
      <dgm:prSet presAssocID="{BC9CF960-8B98-4338-A88F-B0BD6223B011}" presName="sp" presStyleCnt="0"/>
      <dgm:spPr/>
    </dgm:pt>
    <dgm:pt modelId="{A989E4CB-B366-44AE-8E79-1E908D18489D}" type="pres">
      <dgm:prSet presAssocID="{128E2059-12B9-4845-84A1-758904DF7ACE}" presName="arrowAndChildren" presStyleCnt="0"/>
      <dgm:spPr/>
    </dgm:pt>
    <dgm:pt modelId="{73B16282-1D14-42C1-81BA-3A2016B94FCB}" type="pres">
      <dgm:prSet presAssocID="{128E2059-12B9-4845-84A1-758904DF7ACE}" presName="parentTextArrow" presStyleLbl="node1" presStyleIdx="3" presStyleCnt="10"/>
      <dgm:spPr/>
      <dgm:t>
        <a:bodyPr/>
        <a:lstStyle/>
        <a:p>
          <a:endParaRPr lang="fr-FR"/>
        </a:p>
      </dgm:t>
    </dgm:pt>
    <dgm:pt modelId="{98CA215A-EC6F-43A9-BF5B-B48F07802D3A}" type="pres">
      <dgm:prSet presAssocID="{F034307B-179E-4C58-8BE9-4EF70495AC22}" presName="sp" presStyleCnt="0"/>
      <dgm:spPr/>
    </dgm:pt>
    <dgm:pt modelId="{01362EE2-5F63-4DA9-BA9F-EB0C7F58132A}" type="pres">
      <dgm:prSet presAssocID="{2A45D702-1880-495F-8C24-CF6B01BC2905}" presName="arrowAndChildren" presStyleCnt="0"/>
      <dgm:spPr/>
    </dgm:pt>
    <dgm:pt modelId="{8B5C284B-275A-4773-A114-4CB68ED08D0C}" type="pres">
      <dgm:prSet presAssocID="{2A45D702-1880-495F-8C24-CF6B01BC2905}" presName="parentTextArrow" presStyleLbl="node1" presStyleIdx="4" presStyleCnt="10"/>
      <dgm:spPr/>
      <dgm:t>
        <a:bodyPr/>
        <a:lstStyle/>
        <a:p>
          <a:endParaRPr lang="fr-FR"/>
        </a:p>
      </dgm:t>
    </dgm:pt>
    <dgm:pt modelId="{F1D4BA1D-7E90-49CB-A815-D51380539D32}" type="pres">
      <dgm:prSet presAssocID="{E21A72D9-327D-4999-A8D1-0FD981670BDF}" presName="sp" presStyleCnt="0"/>
      <dgm:spPr/>
    </dgm:pt>
    <dgm:pt modelId="{F7F054DD-1FB2-4BCF-9984-C92774017E7F}" type="pres">
      <dgm:prSet presAssocID="{A162F6BF-C185-4EE5-9F73-BA0B52B8010A}" presName="arrowAndChildren" presStyleCnt="0"/>
      <dgm:spPr/>
    </dgm:pt>
    <dgm:pt modelId="{BBC511EF-CE70-4840-B76F-2EAEDF2C7203}" type="pres">
      <dgm:prSet presAssocID="{A162F6BF-C185-4EE5-9F73-BA0B52B8010A}" presName="parentTextArrow" presStyleLbl="node1" presStyleIdx="5" presStyleCnt="10"/>
      <dgm:spPr/>
      <dgm:t>
        <a:bodyPr/>
        <a:lstStyle/>
        <a:p>
          <a:endParaRPr lang="fr-FR"/>
        </a:p>
      </dgm:t>
    </dgm:pt>
    <dgm:pt modelId="{092D024A-92C5-484E-A6E7-2D93794A2F69}" type="pres">
      <dgm:prSet presAssocID="{AE14486C-DF5C-4FFF-8E90-75A7BC06E9A6}" presName="sp" presStyleCnt="0"/>
      <dgm:spPr/>
    </dgm:pt>
    <dgm:pt modelId="{253AE6D9-49CC-4A71-80EF-06D9A8D216DB}" type="pres">
      <dgm:prSet presAssocID="{55A39E30-9E6B-4CE0-B043-04F5A26C1A09}" presName="arrowAndChildren" presStyleCnt="0"/>
      <dgm:spPr/>
    </dgm:pt>
    <dgm:pt modelId="{D651C3B1-3820-4C69-BCE8-067D006E0612}" type="pres">
      <dgm:prSet presAssocID="{55A39E30-9E6B-4CE0-B043-04F5A26C1A09}" presName="parentTextArrow" presStyleLbl="node1" presStyleIdx="6" presStyleCnt="10"/>
      <dgm:spPr/>
      <dgm:t>
        <a:bodyPr/>
        <a:lstStyle/>
        <a:p>
          <a:endParaRPr lang="fr-FR"/>
        </a:p>
      </dgm:t>
    </dgm:pt>
    <dgm:pt modelId="{99F407DF-D608-4894-9CA7-015AACE630E9}" type="pres">
      <dgm:prSet presAssocID="{0CF5E51C-40BF-4BD4-8A77-912F13BE4E8B}" presName="sp" presStyleCnt="0"/>
      <dgm:spPr/>
    </dgm:pt>
    <dgm:pt modelId="{B43C62CA-0A7C-46E5-A4B1-4A7E83FE5260}" type="pres">
      <dgm:prSet presAssocID="{87CA80E7-2D4C-4C16-8243-2788BF03EC5A}" presName="arrowAndChildren" presStyleCnt="0"/>
      <dgm:spPr/>
    </dgm:pt>
    <dgm:pt modelId="{DBF9FC78-4837-4E1D-BB58-F58B11FCB610}" type="pres">
      <dgm:prSet presAssocID="{87CA80E7-2D4C-4C16-8243-2788BF03EC5A}" presName="parentTextArrow" presStyleLbl="node1" presStyleIdx="7" presStyleCnt="10"/>
      <dgm:spPr/>
      <dgm:t>
        <a:bodyPr/>
        <a:lstStyle/>
        <a:p>
          <a:endParaRPr lang="fr-FR"/>
        </a:p>
      </dgm:t>
    </dgm:pt>
    <dgm:pt modelId="{86006775-D7DA-48C2-9842-4F63238EA611}" type="pres">
      <dgm:prSet presAssocID="{0B8E6BF7-171C-4A21-A9FC-188DDAF240BC}" presName="sp" presStyleCnt="0"/>
      <dgm:spPr/>
    </dgm:pt>
    <dgm:pt modelId="{EE8DE99B-C10C-432F-B77E-F0F805B49B2C}" type="pres">
      <dgm:prSet presAssocID="{F873B990-40E7-49A7-A51B-C6D1135B1B19}" presName="arrowAndChildren" presStyleCnt="0"/>
      <dgm:spPr/>
    </dgm:pt>
    <dgm:pt modelId="{4EAB8561-4B93-44AA-9EA9-399445D0734A}" type="pres">
      <dgm:prSet presAssocID="{F873B990-40E7-49A7-A51B-C6D1135B1B19}" presName="parentTextArrow" presStyleLbl="node1" presStyleIdx="8" presStyleCnt="10"/>
      <dgm:spPr/>
      <dgm:t>
        <a:bodyPr/>
        <a:lstStyle/>
        <a:p>
          <a:endParaRPr lang="fr-FR"/>
        </a:p>
      </dgm:t>
    </dgm:pt>
    <dgm:pt modelId="{9CB17B11-B8FD-4CF3-B631-A4354936FEB8}" type="pres">
      <dgm:prSet presAssocID="{681D9AC5-DBC4-4329-903A-5BECAD7D66E6}" presName="sp" presStyleCnt="0"/>
      <dgm:spPr/>
    </dgm:pt>
    <dgm:pt modelId="{91EA96A7-1587-4FC2-9B36-E6663285E948}" type="pres">
      <dgm:prSet presAssocID="{8443FB1C-3589-4024-B21F-AFE68A3C1E41}" presName="arrowAndChildren" presStyleCnt="0"/>
      <dgm:spPr/>
    </dgm:pt>
    <dgm:pt modelId="{3F0A327C-42D9-472D-BD19-5870FD54E5DF}" type="pres">
      <dgm:prSet presAssocID="{8443FB1C-3589-4024-B21F-AFE68A3C1E41}" presName="parentTextArrow" presStyleLbl="node1" presStyleIdx="9" presStyleCnt="10"/>
      <dgm:spPr/>
      <dgm:t>
        <a:bodyPr/>
        <a:lstStyle/>
        <a:p>
          <a:endParaRPr lang="fr-FR"/>
        </a:p>
      </dgm:t>
    </dgm:pt>
  </dgm:ptLst>
  <dgm:cxnLst>
    <dgm:cxn modelId="{F760D0FB-C45A-4AC3-A0E5-7096CFC8B97E}" type="presOf" srcId="{87CA80E7-2D4C-4C16-8243-2788BF03EC5A}" destId="{DBF9FC78-4837-4E1D-BB58-F58B11FCB610}" srcOrd="0" destOrd="0" presId="urn:microsoft.com/office/officeart/2005/8/layout/process4"/>
    <dgm:cxn modelId="{14189FD9-2AB3-4CDD-B4D9-FBBCC707CECF}" srcId="{6F007C5C-3AB0-46FB-8128-690C1AB2C6EB}" destId="{E9E1C629-E01A-4E85-8B91-34C45F97A52F}" srcOrd="7" destOrd="0" parTransId="{416DC552-AF25-460A-A79A-066939817CB2}" sibTransId="{00665AD0-7312-4120-816E-96AB6518C36B}"/>
    <dgm:cxn modelId="{30F22D31-56FF-4C06-8888-411CF0439D22}" srcId="{6F007C5C-3AB0-46FB-8128-690C1AB2C6EB}" destId="{A162F6BF-C185-4EE5-9F73-BA0B52B8010A}" srcOrd="4" destOrd="0" parTransId="{45F68C1C-2169-4E6F-88C6-464741FCAC84}" sibTransId="{E21A72D9-327D-4999-A8D1-0FD981670BDF}"/>
    <dgm:cxn modelId="{79C5E2C2-2A74-4B30-BB57-67939E4CE15A}" type="presOf" srcId="{6F007C5C-3AB0-46FB-8128-690C1AB2C6EB}" destId="{EA31B1A5-2958-4530-A4A5-C2FD2A682745}" srcOrd="0" destOrd="0" presId="urn:microsoft.com/office/officeart/2005/8/layout/process4"/>
    <dgm:cxn modelId="{77170ACF-D7F1-4A18-A9B6-908E9AFB9D56}" type="presOf" srcId="{95E5DD9E-DED0-495F-857A-01DE9BF27987}" destId="{5F4F63D7-E924-4F16-8643-454BE3C2040B}" srcOrd="0" destOrd="0" presId="urn:microsoft.com/office/officeart/2005/8/layout/process4"/>
    <dgm:cxn modelId="{4CEF318D-6F1C-4C15-BFED-0F5BD97D7843}" srcId="{6F007C5C-3AB0-46FB-8128-690C1AB2C6EB}" destId="{F873B990-40E7-49A7-A51B-C6D1135B1B19}" srcOrd="1" destOrd="0" parTransId="{E6816FB5-F8EB-4EEA-91BE-5BD540D90A77}" sibTransId="{0B8E6BF7-171C-4A21-A9FC-188DDAF240BC}"/>
    <dgm:cxn modelId="{1ADA8360-A1EB-4C2A-A0E0-4CFAEED6130B}" type="presOf" srcId="{E9E1C629-E01A-4E85-8B91-34C45F97A52F}" destId="{708CE3A0-BE10-4ADB-AFCE-73C98BBEB85F}" srcOrd="0" destOrd="0" presId="urn:microsoft.com/office/officeart/2005/8/layout/process4"/>
    <dgm:cxn modelId="{9011F9C8-8E6A-4609-9802-41115F9FB362}" type="presOf" srcId="{128E2059-12B9-4845-84A1-758904DF7ACE}" destId="{73B16282-1D14-42C1-81BA-3A2016B94FCB}" srcOrd="0" destOrd="0" presId="urn:microsoft.com/office/officeart/2005/8/layout/process4"/>
    <dgm:cxn modelId="{93BE737F-C9AE-403D-A4E9-766F1ECEF50A}" type="presOf" srcId="{55A39E30-9E6B-4CE0-B043-04F5A26C1A09}" destId="{D651C3B1-3820-4C69-BCE8-067D006E0612}" srcOrd="0" destOrd="0" presId="urn:microsoft.com/office/officeart/2005/8/layout/process4"/>
    <dgm:cxn modelId="{3028F3CD-352C-4127-8CC7-72DC627BE963}" srcId="{6F007C5C-3AB0-46FB-8128-690C1AB2C6EB}" destId="{55A39E30-9E6B-4CE0-B043-04F5A26C1A09}" srcOrd="3" destOrd="0" parTransId="{047A9DCA-A7D7-4C35-83AA-6AA66A38CA86}" sibTransId="{AE14486C-DF5C-4FFF-8E90-75A7BC06E9A6}"/>
    <dgm:cxn modelId="{68340B96-BC97-4560-9FE6-C93F4FBEC198}" type="presOf" srcId="{2A45D702-1880-495F-8C24-CF6B01BC2905}" destId="{8B5C284B-275A-4773-A114-4CB68ED08D0C}" srcOrd="0" destOrd="0" presId="urn:microsoft.com/office/officeart/2005/8/layout/process4"/>
    <dgm:cxn modelId="{637B1408-4493-4446-B9C7-923004EEC9F5}" type="presOf" srcId="{A162F6BF-C185-4EE5-9F73-BA0B52B8010A}" destId="{BBC511EF-CE70-4840-B76F-2EAEDF2C7203}" srcOrd="0" destOrd="0" presId="urn:microsoft.com/office/officeart/2005/8/layout/process4"/>
    <dgm:cxn modelId="{B92A422B-9896-4DEB-B23D-0700EACD1711}" type="presOf" srcId="{64C4BE6F-DD29-4547-B7FC-0CF13A1F20E2}" destId="{2D28FD1A-D0C7-4634-ACC6-09E049B95F2F}" srcOrd="0" destOrd="0" presId="urn:microsoft.com/office/officeart/2005/8/layout/process4"/>
    <dgm:cxn modelId="{B0BB7FC8-2A39-465A-AA32-E9586C95A4B8}" type="presOf" srcId="{8443FB1C-3589-4024-B21F-AFE68A3C1E41}" destId="{3F0A327C-42D9-472D-BD19-5870FD54E5DF}" srcOrd="0" destOrd="0" presId="urn:microsoft.com/office/officeart/2005/8/layout/process4"/>
    <dgm:cxn modelId="{E1BFF496-5EAF-442C-A9FB-9D38E6CC0866}" srcId="{6F007C5C-3AB0-46FB-8128-690C1AB2C6EB}" destId="{2A45D702-1880-495F-8C24-CF6B01BC2905}" srcOrd="5" destOrd="0" parTransId="{DCD667D3-AE4E-4FA7-B28D-65D8E8348D50}" sibTransId="{F034307B-179E-4C58-8BE9-4EF70495AC22}"/>
    <dgm:cxn modelId="{FF381A36-E8F3-4053-83DD-D0942561E186}" srcId="{6F007C5C-3AB0-46FB-8128-690C1AB2C6EB}" destId="{8443FB1C-3589-4024-B21F-AFE68A3C1E41}" srcOrd="0" destOrd="0" parTransId="{C69AECC4-344E-44A7-B10A-3D376BA9ADA0}" sibTransId="{681D9AC5-DBC4-4329-903A-5BECAD7D66E6}"/>
    <dgm:cxn modelId="{40318C06-EAD6-4BE1-9AD3-5C9ACABB5E4D}" type="presOf" srcId="{F873B990-40E7-49A7-A51B-C6D1135B1B19}" destId="{4EAB8561-4B93-44AA-9EA9-399445D0734A}" srcOrd="0" destOrd="0" presId="urn:microsoft.com/office/officeart/2005/8/layout/process4"/>
    <dgm:cxn modelId="{104658E4-2164-45B6-B896-7E20E51872D7}" srcId="{6F007C5C-3AB0-46FB-8128-690C1AB2C6EB}" destId="{64C4BE6F-DD29-4547-B7FC-0CF13A1F20E2}" srcOrd="9" destOrd="0" parTransId="{C5E6AC84-B1DF-4BD5-B3CE-A8899E6C973D}" sibTransId="{F04D1F51-3675-4BAF-9E79-2F8A7BF1C0D4}"/>
    <dgm:cxn modelId="{E89C2F62-C639-4ED7-880E-B818E81C9208}" srcId="{6F007C5C-3AB0-46FB-8128-690C1AB2C6EB}" destId="{128E2059-12B9-4845-84A1-758904DF7ACE}" srcOrd="6" destOrd="0" parTransId="{504D1EEB-94B9-4ECE-AA22-EB00978CA39E}" sibTransId="{BC9CF960-8B98-4338-A88F-B0BD6223B011}"/>
    <dgm:cxn modelId="{0E7D0646-7568-46AA-9E43-F3B226104D80}" srcId="{6F007C5C-3AB0-46FB-8128-690C1AB2C6EB}" destId="{87CA80E7-2D4C-4C16-8243-2788BF03EC5A}" srcOrd="2" destOrd="0" parTransId="{71EC6062-8168-42C2-AE30-0FBB0FB72FE5}" sibTransId="{0CF5E51C-40BF-4BD4-8A77-912F13BE4E8B}"/>
    <dgm:cxn modelId="{60A3E128-2F15-4C6B-AE46-8510B4598030}" srcId="{6F007C5C-3AB0-46FB-8128-690C1AB2C6EB}" destId="{95E5DD9E-DED0-495F-857A-01DE9BF27987}" srcOrd="8" destOrd="0" parTransId="{9D9D8E95-9C52-43AA-9AFB-68DF3BD893A1}" sibTransId="{038E53FF-4187-4DF0-95F8-FB276A7B986F}"/>
    <dgm:cxn modelId="{F379DC7E-CE6D-4926-8CC5-0FEDBBB056BD}" type="presParOf" srcId="{EA31B1A5-2958-4530-A4A5-C2FD2A682745}" destId="{9271E067-9949-46EB-B9C8-6F603AF9E839}" srcOrd="0" destOrd="0" presId="urn:microsoft.com/office/officeart/2005/8/layout/process4"/>
    <dgm:cxn modelId="{8A707150-25EA-4BF9-80C9-27071F53B00A}" type="presParOf" srcId="{9271E067-9949-46EB-B9C8-6F603AF9E839}" destId="{2D28FD1A-D0C7-4634-ACC6-09E049B95F2F}" srcOrd="0" destOrd="0" presId="urn:microsoft.com/office/officeart/2005/8/layout/process4"/>
    <dgm:cxn modelId="{6A9B6691-783C-48FB-8003-12F89CF08CC5}" type="presParOf" srcId="{EA31B1A5-2958-4530-A4A5-C2FD2A682745}" destId="{B43EF723-6833-4481-BD96-D3BDD6A177E1}" srcOrd="1" destOrd="0" presId="urn:microsoft.com/office/officeart/2005/8/layout/process4"/>
    <dgm:cxn modelId="{B6A659C3-6528-4848-B8CD-BA7E73FCCFF7}" type="presParOf" srcId="{EA31B1A5-2958-4530-A4A5-C2FD2A682745}" destId="{297B3C43-F9A4-444E-A79E-4F072690725A}" srcOrd="2" destOrd="0" presId="urn:microsoft.com/office/officeart/2005/8/layout/process4"/>
    <dgm:cxn modelId="{5D61097D-88AA-40B3-8B3C-5188722EF789}" type="presParOf" srcId="{297B3C43-F9A4-444E-A79E-4F072690725A}" destId="{5F4F63D7-E924-4F16-8643-454BE3C2040B}" srcOrd="0" destOrd="0" presId="urn:microsoft.com/office/officeart/2005/8/layout/process4"/>
    <dgm:cxn modelId="{8BB20E02-B453-4023-B1B1-14F46A7D3695}" type="presParOf" srcId="{EA31B1A5-2958-4530-A4A5-C2FD2A682745}" destId="{6BDE3F25-997C-447D-9F5E-1C7ABD9675B7}" srcOrd="3" destOrd="0" presId="urn:microsoft.com/office/officeart/2005/8/layout/process4"/>
    <dgm:cxn modelId="{D4601812-7899-474D-BDFA-EBBBAFD3947F}" type="presParOf" srcId="{EA31B1A5-2958-4530-A4A5-C2FD2A682745}" destId="{876E84D9-1A9D-4885-BBDD-8E649EB08669}" srcOrd="4" destOrd="0" presId="urn:microsoft.com/office/officeart/2005/8/layout/process4"/>
    <dgm:cxn modelId="{6FFB2057-CA4A-4BE4-BDBE-1B6B9F6D8022}" type="presParOf" srcId="{876E84D9-1A9D-4885-BBDD-8E649EB08669}" destId="{708CE3A0-BE10-4ADB-AFCE-73C98BBEB85F}" srcOrd="0" destOrd="0" presId="urn:microsoft.com/office/officeart/2005/8/layout/process4"/>
    <dgm:cxn modelId="{370F2791-5635-42FC-B3B8-2083AE7C786F}" type="presParOf" srcId="{EA31B1A5-2958-4530-A4A5-C2FD2A682745}" destId="{9216883F-F5AA-4A71-B8D1-C20DCC8009E4}" srcOrd="5" destOrd="0" presId="urn:microsoft.com/office/officeart/2005/8/layout/process4"/>
    <dgm:cxn modelId="{0B22D06C-FC3D-4682-8C06-3A68F5E59C78}" type="presParOf" srcId="{EA31B1A5-2958-4530-A4A5-C2FD2A682745}" destId="{A989E4CB-B366-44AE-8E79-1E908D18489D}" srcOrd="6" destOrd="0" presId="urn:microsoft.com/office/officeart/2005/8/layout/process4"/>
    <dgm:cxn modelId="{6EBC57CA-2D30-46F0-8CB4-E5818523D02F}" type="presParOf" srcId="{A989E4CB-B366-44AE-8E79-1E908D18489D}" destId="{73B16282-1D14-42C1-81BA-3A2016B94FCB}" srcOrd="0" destOrd="0" presId="urn:microsoft.com/office/officeart/2005/8/layout/process4"/>
    <dgm:cxn modelId="{9378947C-8AE3-47DE-90A2-39973F24786C}" type="presParOf" srcId="{EA31B1A5-2958-4530-A4A5-C2FD2A682745}" destId="{98CA215A-EC6F-43A9-BF5B-B48F07802D3A}" srcOrd="7" destOrd="0" presId="urn:microsoft.com/office/officeart/2005/8/layout/process4"/>
    <dgm:cxn modelId="{34E3D51B-AB93-4026-ACCB-8932D646EE94}" type="presParOf" srcId="{EA31B1A5-2958-4530-A4A5-C2FD2A682745}" destId="{01362EE2-5F63-4DA9-BA9F-EB0C7F58132A}" srcOrd="8" destOrd="0" presId="urn:microsoft.com/office/officeart/2005/8/layout/process4"/>
    <dgm:cxn modelId="{3387CF00-E6FB-4868-B131-FD771D032A7B}" type="presParOf" srcId="{01362EE2-5F63-4DA9-BA9F-EB0C7F58132A}" destId="{8B5C284B-275A-4773-A114-4CB68ED08D0C}" srcOrd="0" destOrd="0" presId="urn:microsoft.com/office/officeart/2005/8/layout/process4"/>
    <dgm:cxn modelId="{8556B09E-7E46-45C7-A4B7-6C834F5CC4A9}" type="presParOf" srcId="{EA31B1A5-2958-4530-A4A5-C2FD2A682745}" destId="{F1D4BA1D-7E90-49CB-A815-D51380539D32}" srcOrd="9" destOrd="0" presId="urn:microsoft.com/office/officeart/2005/8/layout/process4"/>
    <dgm:cxn modelId="{9F32DB6F-3049-4D20-B2D5-351F832B9E96}" type="presParOf" srcId="{EA31B1A5-2958-4530-A4A5-C2FD2A682745}" destId="{F7F054DD-1FB2-4BCF-9984-C92774017E7F}" srcOrd="10" destOrd="0" presId="urn:microsoft.com/office/officeart/2005/8/layout/process4"/>
    <dgm:cxn modelId="{303F3163-045E-481A-A8C5-6F3D1E919633}" type="presParOf" srcId="{F7F054DD-1FB2-4BCF-9984-C92774017E7F}" destId="{BBC511EF-CE70-4840-B76F-2EAEDF2C7203}" srcOrd="0" destOrd="0" presId="urn:microsoft.com/office/officeart/2005/8/layout/process4"/>
    <dgm:cxn modelId="{6D671878-4FB8-4C96-BD19-770FA4D09B9C}" type="presParOf" srcId="{EA31B1A5-2958-4530-A4A5-C2FD2A682745}" destId="{092D024A-92C5-484E-A6E7-2D93794A2F69}" srcOrd="11" destOrd="0" presId="urn:microsoft.com/office/officeart/2005/8/layout/process4"/>
    <dgm:cxn modelId="{6D75A012-EFEF-4439-A3C6-60D5130178B7}" type="presParOf" srcId="{EA31B1A5-2958-4530-A4A5-C2FD2A682745}" destId="{253AE6D9-49CC-4A71-80EF-06D9A8D216DB}" srcOrd="12" destOrd="0" presId="urn:microsoft.com/office/officeart/2005/8/layout/process4"/>
    <dgm:cxn modelId="{AAC78B12-F77C-4C43-B7A0-A88BE0AA0FE1}" type="presParOf" srcId="{253AE6D9-49CC-4A71-80EF-06D9A8D216DB}" destId="{D651C3B1-3820-4C69-BCE8-067D006E0612}" srcOrd="0" destOrd="0" presId="urn:microsoft.com/office/officeart/2005/8/layout/process4"/>
    <dgm:cxn modelId="{8162208A-F537-4B8A-9A08-0A96EB4B1E37}" type="presParOf" srcId="{EA31B1A5-2958-4530-A4A5-C2FD2A682745}" destId="{99F407DF-D608-4894-9CA7-015AACE630E9}" srcOrd="13" destOrd="0" presId="urn:microsoft.com/office/officeart/2005/8/layout/process4"/>
    <dgm:cxn modelId="{90253329-15DB-4741-B092-6575CE40DBC8}" type="presParOf" srcId="{EA31B1A5-2958-4530-A4A5-C2FD2A682745}" destId="{B43C62CA-0A7C-46E5-A4B1-4A7E83FE5260}" srcOrd="14" destOrd="0" presId="urn:microsoft.com/office/officeart/2005/8/layout/process4"/>
    <dgm:cxn modelId="{63875029-6A6F-4E3D-B4B5-4DE1F99F7703}" type="presParOf" srcId="{B43C62CA-0A7C-46E5-A4B1-4A7E83FE5260}" destId="{DBF9FC78-4837-4E1D-BB58-F58B11FCB610}" srcOrd="0" destOrd="0" presId="urn:microsoft.com/office/officeart/2005/8/layout/process4"/>
    <dgm:cxn modelId="{0BE952D3-12FC-4E3F-8584-8B2BB947B44D}" type="presParOf" srcId="{EA31B1A5-2958-4530-A4A5-C2FD2A682745}" destId="{86006775-D7DA-48C2-9842-4F63238EA611}" srcOrd="15" destOrd="0" presId="urn:microsoft.com/office/officeart/2005/8/layout/process4"/>
    <dgm:cxn modelId="{877B081E-89BE-4431-9072-1C54FCCF797A}" type="presParOf" srcId="{EA31B1A5-2958-4530-A4A5-C2FD2A682745}" destId="{EE8DE99B-C10C-432F-B77E-F0F805B49B2C}" srcOrd="16" destOrd="0" presId="urn:microsoft.com/office/officeart/2005/8/layout/process4"/>
    <dgm:cxn modelId="{8AAC4EE5-78C0-45D7-ADF0-6303EED3341D}" type="presParOf" srcId="{EE8DE99B-C10C-432F-B77E-F0F805B49B2C}" destId="{4EAB8561-4B93-44AA-9EA9-399445D0734A}" srcOrd="0" destOrd="0" presId="urn:microsoft.com/office/officeart/2005/8/layout/process4"/>
    <dgm:cxn modelId="{CE3CFF4B-67F5-4182-B42F-85C7C0856C6E}" type="presParOf" srcId="{EA31B1A5-2958-4530-A4A5-C2FD2A682745}" destId="{9CB17B11-B8FD-4CF3-B631-A4354936FEB8}" srcOrd="17" destOrd="0" presId="urn:microsoft.com/office/officeart/2005/8/layout/process4"/>
    <dgm:cxn modelId="{B5295E00-1259-48C5-92B0-F5130446CD95}" type="presParOf" srcId="{EA31B1A5-2958-4530-A4A5-C2FD2A682745}" destId="{91EA96A7-1587-4FC2-9B36-E6663285E948}" srcOrd="18" destOrd="0" presId="urn:microsoft.com/office/officeart/2005/8/layout/process4"/>
    <dgm:cxn modelId="{5220BA32-6FCF-4FF2-8C0F-0CC6CC060CB9}" type="presParOf" srcId="{91EA96A7-1587-4FC2-9B36-E6663285E948}" destId="{3F0A327C-42D9-472D-BD19-5870FD54E5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CD4E0-0136-4BA3-8B67-7D4CCC219DB8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9CCD4-0D95-4CB1-83E4-E94E63EFA649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1- Objectifs du cours</a:t>
          </a:r>
          <a:endParaRPr lang="fr-FR" sz="1800" kern="1200" dirty="0"/>
        </a:p>
      </dsp:txBody>
      <dsp:txXfrm>
        <a:off x="330739" y="65338"/>
        <a:ext cx="4215322" cy="479482"/>
      </dsp:txXfrm>
    </dsp:sp>
    <dsp:sp modelId="{4C0D82C0-3AEF-4C07-A71A-7555E3663441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E88F8-70EB-4DE9-8DCF-C88BA0D1BA07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2- Activités des étudiants</a:t>
          </a:r>
          <a:endParaRPr lang="fr-FR" sz="1800" kern="1200" dirty="0"/>
        </a:p>
      </dsp:txBody>
      <dsp:txXfrm>
        <a:off x="330739" y="881818"/>
        <a:ext cx="4215322" cy="479482"/>
      </dsp:txXfrm>
    </dsp:sp>
    <dsp:sp modelId="{AE07754A-8DF7-4B94-8E76-5CD81832DE37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EF3B5-61B7-4296-9BE9-96E637FC3CE6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3- Mode d’évaluation</a:t>
          </a:r>
          <a:endParaRPr lang="fr-FR" sz="1800" kern="1200" dirty="0"/>
        </a:p>
      </dsp:txBody>
      <dsp:txXfrm>
        <a:off x="330739" y="1698298"/>
        <a:ext cx="4215322" cy="479482"/>
      </dsp:txXfrm>
    </dsp:sp>
    <dsp:sp modelId="{0772EDAD-C0A9-4904-8E59-635389D4DD19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4B542-439C-4FB9-BD74-7C4AF0B00E46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4- Contenu du cours</a:t>
          </a:r>
          <a:endParaRPr lang="fr-FR" sz="1800" kern="1200" dirty="0"/>
        </a:p>
      </dsp:txBody>
      <dsp:txXfrm>
        <a:off x="330739" y="2514779"/>
        <a:ext cx="4215322" cy="479482"/>
      </dsp:txXfrm>
    </dsp:sp>
    <dsp:sp modelId="{A760A984-E080-4921-B270-A0A2AB07B81A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7B300-3109-4053-9482-939EE03468CE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5- Liste des lectures obligatoires </a:t>
          </a:r>
        </a:p>
      </dsp:txBody>
      <dsp:txXfrm>
        <a:off x="330739" y="3331259"/>
        <a:ext cx="42153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F697A-9ACC-42BA-B9B9-DB6FDCA554B3}">
      <dsp:nvSpPr>
        <dsp:cNvPr id="0" name=""/>
        <dsp:cNvSpPr/>
      </dsp:nvSpPr>
      <dsp:spPr>
        <a:xfrm>
          <a:off x="554" y="1073909"/>
          <a:ext cx="2169699" cy="130181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processus de mise en précarité des populations fragiles ou « à risques »</a:t>
          </a:r>
          <a:endParaRPr lang="fr-FR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3" y="1112038"/>
        <a:ext cx="2093441" cy="1225561"/>
      </dsp:txXfrm>
    </dsp:sp>
    <dsp:sp modelId="{121EEA38-CE62-4C05-B1ED-FBF0B3B6CE39}">
      <dsp:nvSpPr>
        <dsp:cNvPr id="0" name=""/>
        <dsp:cNvSpPr/>
      </dsp:nvSpPr>
      <dsp:spPr>
        <a:xfrm>
          <a:off x="2387224" y="1455776"/>
          <a:ext cx="459976" cy="538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2387224" y="1563393"/>
        <a:ext cx="321983" cy="322851"/>
      </dsp:txXfrm>
    </dsp:sp>
    <dsp:sp modelId="{B13B186C-7E87-4CF4-A2A2-FDE58CF173D7}">
      <dsp:nvSpPr>
        <dsp:cNvPr id="0" name=""/>
        <dsp:cNvSpPr/>
      </dsp:nvSpPr>
      <dsp:spPr>
        <a:xfrm>
          <a:off x="3038134" y="1073909"/>
          <a:ext cx="3029356" cy="130181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processus de structuration des rapports de domination fondés sur la fragilisation</a:t>
          </a:r>
          <a:endParaRPr lang="fr-FR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6263" y="1112038"/>
        <a:ext cx="2953098" cy="1225561"/>
      </dsp:txXfrm>
    </dsp:sp>
    <dsp:sp modelId="{BBC1A5A6-00B1-4149-8F69-83D6E02AAB2B}">
      <dsp:nvSpPr>
        <dsp:cNvPr id="0" name=""/>
        <dsp:cNvSpPr/>
      </dsp:nvSpPr>
      <dsp:spPr>
        <a:xfrm>
          <a:off x="6284461" y="1455776"/>
          <a:ext cx="459976" cy="538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6284461" y="1563393"/>
        <a:ext cx="321983" cy="322851"/>
      </dsp:txXfrm>
    </dsp:sp>
    <dsp:sp modelId="{EBE591B9-75D9-435E-ADF5-C4EA3E02D150}">
      <dsp:nvSpPr>
        <dsp:cNvPr id="0" name=""/>
        <dsp:cNvSpPr/>
      </dsp:nvSpPr>
      <dsp:spPr>
        <a:xfrm>
          <a:off x="6935371" y="1073909"/>
          <a:ext cx="2169699" cy="130181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mécanismes de leurs résistances et réintégrations.</a:t>
          </a:r>
          <a:endParaRPr lang="fr-FR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3500" y="1112038"/>
        <a:ext cx="2093441" cy="1225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01EB-6067-47AD-8073-87BB15FEFB4B}">
      <dsp:nvSpPr>
        <dsp:cNvPr id="0" name=""/>
        <dsp:cNvSpPr/>
      </dsp:nvSpPr>
      <dsp:spPr>
        <a:xfrm>
          <a:off x="1194934" y="1038785"/>
          <a:ext cx="2374454" cy="148237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Développer un regard critique à propos des</a:t>
          </a:r>
          <a:endParaRPr lang="fr-FR" sz="1600" kern="1200" dirty="0"/>
        </a:p>
      </dsp:txBody>
      <dsp:txXfrm>
        <a:off x="1238351" y="1082202"/>
        <a:ext cx="2287620" cy="1395538"/>
      </dsp:txXfrm>
    </dsp:sp>
    <dsp:sp modelId="{92FE9DB6-BB70-4FF3-86B9-8812E563DE00}">
      <dsp:nvSpPr>
        <dsp:cNvPr id="0" name=""/>
        <dsp:cNvSpPr/>
      </dsp:nvSpPr>
      <dsp:spPr>
        <a:xfrm rot="18771588">
          <a:off x="3346123" y="1238194"/>
          <a:ext cx="1396313" cy="60029"/>
        </a:xfrm>
        <a:custGeom>
          <a:avLst/>
          <a:gdLst/>
          <a:ahLst/>
          <a:cxnLst/>
          <a:rect l="0" t="0" r="0" b="0"/>
          <a:pathLst>
            <a:path>
              <a:moveTo>
                <a:pt x="0" y="30014"/>
              </a:moveTo>
              <a:lnTo>
                <a:pt x="1396313" y="300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009372" y="1233300"/>
        <a:ext cx="69815" cy="69815"/>
      </dsp:txXfrm>
    </dsp:sp>
    <dsp:sp modelId="{519FB1F4-B837-4E50-8E98-96BE647AFC84}">
      <dsp:nvSpPr>
        <dsp:cNvPr id="0" name=""/>
        <dsp:cNvSpPr/>
      </dsp:nvSpPr>
      <dsp:spPr>
        <a:xfrm>
          <a:off x="4519170" y="2443"/>
          <a:ext cx="2374454" cy="1508004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processus de modernisation (création de zones offshores, entreprises virtuelles, etc.) perçus comme progrès </a:t>
          </a:r>
          <a:endParaRPr lang="fr-FR" sz="1600" kern="1200" dirty="0"/>
        </a:p>
      </dsp:txBody>
      <dsp:txXfrm>
        <a:off x="4563338" y="46611"/>
        <a:ext cx="2286118" cy="1419668"/>
      </dsp:txXfrm>
    </dsp:sp>
    <dsp:sp modelId="{16E57ACF-9E8C-48B4-B8B2-C0968BF4E0BC}">
      <dsp:nvSpPr>
        <dsp:cNvPr id="0" name=""/>
        <dsp:cNvSpPr/>
      </dsp:nvSpPr>
      <dsp:spPr>
        <a:xfrm rot="2495572">
          <a:off x="3409297" y="2171479"/>
          <a:ext cx="1269964" cy="60029"/>
        </a:xfrm>
        <a:custGeom>
          <a:avLst/>
          <a:gdLst/>
          <a:ahLst/>
          <a:cxnLst/>
          <a:rect l="0" t="0" r="0" b="0"/>
          <a:pathLst>
            <a:path>
              <a:moveTo>
                <a:pt x="0" y="30014"/>
              </a:moveTo>
              <a:lnTo>
                <a:pt x="1269964" y="300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012530" y="2169745"/>
        <a:ext cx="63498" cy="63498"/>
      </dsp:txXfrm>
    </dsp:sp>
    <dsp:sp modelId="{AEB51116-89F7-40B9-A62C-7CBEDE825D20}">
      <dsp:nvSpPr>
        <dsp:cNvPr id="0" name=""/>
        <dsp:cNvSpPr/>
      </dsp:nvSpPr>
      <dsp:spPr>
        <a:xfrm>
          <a:off x="4519170" y="1688531"/>
          <a:ext cx="2374454" cy="186896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et des processus de régression sociale de plus en plus visibles (travail précaire, privatisation des services sociaux, etc.).</a:t>
          </a:r>
          <a:endParaRPr lang="fr-FR" sz="1600" kern="1200" dirty="0"/>
        </a:p>
      </dsp:txBody>
      <dsp:txXfrm>
        <a:off x="4573910" y="1743271"/>
        <a:ext cx="2264974" cy="1759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01EB-6067-47AD-8073-87BB15FEFB4B}">
      <dsp:nvSpPr>
        <dsp:cNvPr id="0" name=""/>
        <dsp:cNvSpPr/>
      </dsp:nvSpPr>
      <dsp:spPr>
        <a:xfrm>
          <a:off x="4539" y="391591"/>
          <a:ext cx="3246437" cy="162321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Etudier les processus de précarisation permet également de penser :</a:t>
          </a:r>
          <a:endParaRPr lang="fr-FR" sz="1600" kern="1200" dirty="0"/>
        </a:p>
      </dsp:txBody>
      <dsp:txXfrm>
        <a:off x="52081" y="439133"/>
        <a:ext cx="3151353" cy="1528134"/>
      </dsp:txXfrm>
    </dsp:sp>
    <dsp:sp modelId="{92FE9DB6-BB70-4FF3-86B9-8812E563DE00}">
      <dsp:nvSpPr>
        <dsp:cNvPr id="0" name=""/>
        <dsp:cNvSpPr/>
      </dsp:nvSpPr>
      <dsp:spPr>
        <a:xfrm rot="21323814">
          <a:off x="3248875" y="1114977"/>
          <a:ext cx="1302777" cy="71894"/>
        </a:xfrm>
        <a:custGeom>
          <a:avLst/>
          <a:gdLst/>
          <a:ahLst/>
          <a:cxnLst/>
          <a:rect l="0" t="0" r="0" b="0"/>
          <a:pathLst>
            <a:path>
              <a:moveTo>
                <a:pt x="0" y="35947"/>
              </a:moveTo>
              <a:lnTo>
                <a:pt x="1302777" y="3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867694" y="1118355"/>
        <a:ext cx="65138" cy="65138"/>
      </dsp:txXfrm>
    </dsp:sp>
    <dsp:sp modelId="{519FB1F4-B837-4E50-8E98-96BE647AFC84}">
      <dsp:nvSpPr>
        <dsp:cNvPr id="0" name=""/>
        <dsp:cNvSpPr/>
      </dsp:nvSpPr>
      <dsp:spPr>
        <a:xfrm>
          <a:off x="4549551" y="287039"/>
          <a:ext cx="3246437" cy="162321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aux nouvelles formes de mise en soumission</a:t>
          </a:r>
          <a:endParaRPr lang="fr-FR" sz="1600" kern="1200" dirty="0"/>
        </a:p>
      </dsp:txBody>
      <dsp:txXfrm>
        <a:off x="4597093" y="334581"/>
        <a:ext cx="3151353" cy="1528134"/>
      </dsp:txXfrm>
    </dsp:sp>
    <dsp:sp modelId="{16E57ACF-9E8C-48B4-B8B2-C0968BF4E0BC}">
      <dsp:nvSpPr>
        <dsp:cNvPr id="0" name=""/>
        <dsp:cNvSpPr/>
      </dsp:nvSpPr>
      <dsp:spPr>
        <a:xfrm rot="3216751">
          <a:off x="2805792" y="2048328"/>
          <a:ext cx="2188942" cy="71894"/>
        </a:xfrm>
        <a:custGeom>
          <a:avLst/>
          <a:gdLst/>
          <a:ahLst/>
          <a:cxnLst/>
          <a:rect l="0" t="0" r="0" b="0"/>
          <a:pathLst>
            <a:path>
              <a:moveTo>
                <a:pt x="0" y="35947"/>
              </a:moveTo>
              <a:lnTo>
                <a:pt x="2188942" y="3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3845540" y="2029552"/>
        <a:ext cx="109447" cy="109447"/>
      </dsp:txXfrm>
    </dsp:sp>
    <dsp:sp modelId="{AEB51116-89F7-40B9-A62C-7CBEDE825D20}">
      <dsp:nvSpPr>
        <dsp:cNvPr id="0" name=""/>
        <dsp:cNvSpPr/>
      </dsp:nvSpPr>
      <dsp:spPr>
        <a:xfrm>
          <a:off x="4549551" y="2153741"/>
          <a:ext cx="3246437" cy="162321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et aux processus de coopération, d’</a:t>
          </a:r>
          <a:r>
            <a:rPr lang="fr-FR" sz="1600" kern="1200" dirty="0" err="1" smtClean="0"/>
            <a:t>agentivité</a:t>
          </a:r>
          <a:r>
            <a:rPr lang="fr-FR" sz="1600" kern="1200" dirty="0" smtClean="0"/>
            <a:t> (</a:t>
          </a:r>
          <a:r>
            <a:rPr lang="fr-FR" sz="1600" kern="1200" dirty="0" err="1" smtClean="0"/>
            <a:t>agency</a:t>
          </a:r>
          <a:r>
            <a:rPr lang="fr-FR" sz="1600" kern="1200" dirty="0" smtClean="0"/>
            <a:t>), d’innovations et éventuellement de protestation et de combativité.</a:t>
          </a:r>
          <a:endParaRPr lang="fr-FR" sz="1600" kern="1200" dirty="0"/>
        </a:p>
      </dsp:txBody>
      <dsp:txXfrm>
        <a:off x="4597093" y="2201283"/>
        <a:ext cx="3151353" cy="1528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044FB-01D5-45A5-B7CD-ABE531351AED}">
      <dsp:nvSpPr>
        <dsp:cNvPr id="0" name=""/>
        <dsp:cNvSpPr/>
      </dsp:nvSpPr>
      <dsp:spPr>
        <a:xfrm>
          <a:off x="4254" y="238158"/>
          <a:ext cx="8704459" cy="1196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/>
            <a:t>1- Effectuer des lectures obligatoires (voir la liste) et rédiger des fiches de lecture.</a:t>
          </a:r>
          <a:endParaRPr lang="fr-FR" sz="1400" b="1" kern="1200" dirty="0"/>
        </a:p>
      </dsp:txBody>
      <dsp:txXfrm>
        <a:off x="39302" y="273206"/>
        <a:ext cx="8634363" cy="1126527"/>
      </dsp:txXfrm>
    </dsp:sp>
    <dsp:sp modelId="{5A87B109-0E16-4CC0-930F-BDA460207F28}">
      <dsp:nvSpPr>
        <dsp:cNvPr id="0" name=""/>
        <dsp:cNvSpPr/>
      </dsp:nvSpPr>
      <dsp:spPr>
        <a:xfrm flipH="1">
          <a:off x="8897" y="3351018"/>
          <a:ext cx="1204473" cy="119662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90A92-9101-4A05-8A1D-3AFEAAFB07BA}">
      <dsp:nvSpPr>
        <dsp:cNvPr id="0" name=""/>
        <dsp:cNvSpPr/>
      </dsp:nvSpPr>
      <dsp:spPr>
        <a:xfrm>
          <a:off x="1274637" y="1479702"/>
          <a:ext cx="7436038" cy="119662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/>
            <a:t>2- Construire un objet de recherche et rédiger un rapport d’enquête (à administrer éventuellement en ligne)</a:t>
          </a:r>
          <a:endParaRPr lang="fr-FR" sz="1400" b="1" kern="1200" dirty="0"/>
        </a:p>
      </dsp:txBody>
      <dsp:txXfrm>
        <a:off x="1333062" y="1538127"/>
        <a:ext cx="7319188" cy="1079773"/>
      </dsp:txXfrm>
    </dsp:sp>
    <dsp:sp modelId="{1B2BF2CC-66BC-4CD4-9C1C-6E3726B0A3CC}">
      <dsp:nvSpPr>
        <dsp:cNvPr id="0" name=""/>
        <dsp:cNvSpPr/>
      </dsp:nvSpPr>
      <dsp:spPr>
        <a:xfrm>
          <a:off x="6216" y="2990972"/>
          <a:ext cx="1196623" cy="156146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36137-5325-476F-998A-6478638A05CD}">
      <dsp:nvSpPr>
        <dsp:cNvPr id="0" name=""/>
        <dsp:cNvSpPr/>
      </dsp:nvSpPr>
      <dsp:spPr>
        <a:xfrm>
          <a:off x="1274637" y="2722647"/>
          <a:ext cx="7436038" cy="156262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/>
            <a:t>L’objectif de l’activité pratique est </a:t>
          </a:r>
          <a:r>
            <a:rPr lang="fr-FR" sz="1400" b="1" kern="1200" dirty="0" smtClean="0"/>
            <a:t>de répertorier 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- les indicateurs de la précarité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- les modalités de résilience chez différentes populations (pauvres, classes moyennes, etc.)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afin de caractériser les nouvelles formes de précarité dans le contexte marocain.</a:t>
          </a:r>
          <a:endParaRPr lang="fr-FR" sz="1400" b="1" kern="1200" dirty="0"/>
        </a:p>
      </dsp:txBody>
      <dsp:txXfrm>
        <a:off x="1350932" y="2798942"/>
        <a:ext cx="7283448" cy="14100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FF804-95F6-44A0-BDEE-41D0DC675F01}">
      <dsp:nvSpPr>
        <dsp:cNvPr id="0" name=""/>
        <dsp:cNvSpPr/>
      </dsp:nvSpPr>
      <dsp:spPr>
        <a:xfrm>
          <a:off x="0" y="0"/>
          <a:ext cx="3234779" cy="344963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Fiches de lecture et rapports d’enquêtes administrées</a:t>
          </a:r>
          <a:r>
            <a:rPr lang="fr-FR" sz="2000" kern="1200" dirty="0" smtClean="0"/>
            <a:t> en ligne (40%)</a:t>
          </a:r>
          <a:endParaRPr lang="fr-FR" sz="2000" kern="1200" dirty="0"/>
        </a:p>
      </dsp:txBody>
      <dsp:txXfrm>
        <a:off x="0" y="1379855"/>
        <a:ext cx="3234779" cy="1379855"/>
      </dsp:txXfrm>
    </dsp:sp>
    <dsp:sp modelId="{E879031B-D853-4943-9460-834CAF4E7495}">
      <dsp:nvSpPr>
        <dsp:cNvPr id="0" name=""/>
        <dsp:cNvSpPr/>
      </dsp:nvSpPr>
      <dsp:spPr>
        <a:xfrm>
          <a:off x="39452" y="44725"/>
          <a:ext cx="3161521" cy="14732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C9E2E-0A6B-4804-992C-E3F0508D822B}">
      <dsp:nvSpPr>
        <dsp:cNvPr id="0" name=""/>
        <dsp:cNvSpPr/>
      </dsp:nvSpPr>
      <dsp:spPr>
        <a:xfrm>
          <a:off x="3337470" y="0"/>
          <a:ext cx="3234779" cy="344963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Examen de fin de semestre </a:t>
          </a:r>
          <a:r>
            <a:rPr lang="fr-FR" sz="2000" kern="1200" dirty="0" smtClean="0"/>
            <a:t>60%</a:t>
          </a:r>
          <a:endParaRPr lang="fr-FR" sz="2000" kern="1200" dirty="0"/>
        </a:p>
      </dsp:txBody>
      <dsp:txXfrm>
        <a:off x="3337470" y="1379855"/>
        <a:ext cx="3234779" cy="1379855"/>
      </dsp:txXfrm>
    </dsp:sp>
    <dsp:sp modelId="{8546B324-AC1D-4417-A3FE-9EF230939E63}">
      <dsp:nvSpPr>
        <dsp:cNvPr id="0" name=""/>
        <dsp:cNvSpPr/>
      </dsp:nvSpPr>
      <dsp:spPr>
        <a:xfrm>
          <a:off x="3462743" y="69153"/>
          <a:ext cx="2978586" cy="14243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653FF-290C-4312-9111-C4FEDA8409F6}">
      <dsp:nvSpPr>
        <dsp:cNvPr id="0" name=""/>
        <dsp:cNvSpPr/>
      </dsp:nvSpPr>
      <dsp:spPr>
        <a:xfrm>
          <a:off x="262889" y="2759710"/>
          <a:ext cx="6046470" cy="5174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8FD1A-D0C7-4634-ACC6-09E049B95F2F}">
      <dsp:nvSpPr>
        <dsp:cNvPr id="0" name=""/>
        <dsp:cNvSpPr/>
      </dsp:nvSpPr>
      <dsp:spPr>
        <a:xfrm>
          <a:off x="0" y="4120002"/>
          <a:ext cx="8097514" cy="386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8 - Enquête sociologique (à réaliser en ligne)/ Canevas de construction d’objets de recherche</a:t>
          </a:r>
          <a:endParaRPr lang="fr-FR" sz="1400" b="1" kern="1200" dirty="0"/>
        </a:p>
      </dsp:txBody>
      <dsp:txXfrm>
        <a:off x="0" y="4120002"/>
        <a:ext cx="8097514" cy="386301"/>
      </dsp:txXfrm>
    </dsp:sp>
    <dsp:sp modelId="{5F4F63D7-E924-4F16-8643-454BE3C2040B}">
      <dsp:nvSpPr>
        <dsp:cNvPr id="0" name=""/>
        <dsp:cNvSpPr/>
      </dsp:nvSpPr>
      <dsp:spPr>
        <a:xfrm rot="10800000">
          <a:off x="0" y="3531666"/>
          <a:ext cx="8097514" cy="59413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7- </a:t>
          </a:r>
          <a:r>
            <a:rPr lang="fr-FR" sz="1400" b="1" kern="1200" dirty="0" err="1" smtClean="0"/>
            <a:t>Agentivités</a:t>
          </a:r>
          <a:r>
            <a:rPr lang="fr-FR" sz="1400" b="1" kern="1200" dirty="0" smtClean="0"/>
            <a:t> , innovations et protestations dans des situations de précarités</a:t>
          </a:r>
        </a:p>
      </dsp:txBody>
      <dsp:txXfrm rot="10800000">
        <a:off x="0" y="3531666"/>
        <a:ext cx="8097514" cy="386048"/>
      </dsp:txXfrm>
    </dsp:sp>
    <dsp:sp modelId="{708CE3A0-BE10-4ADB-AFCE-73C98BBEB85F}">
      <dsp:nvSpPr>
        <dsp:cNvPr id="0" name=""/>
        <dsp:cNvSpPr/>
      </dsp:nvSpPr>
      <dsp:spPr>
        <a:xfrm rot="10800000">
          <a:off x="0" y="2943329"/>
          <a:ext cx="8097514" cy="59413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6- Précarisation des classes moyennes (professeurs, entrepreneurs, etc.)</a:t>
          </a:r>
          <a:endParaRPr lang="fr-FR" sz="1400" b="1" kern="1200" dirty="0"/>
        </a:p>
      </dsp:txBody>
      <dsp:txXfrm rot="10800000">
        <a:off x="0" y="2943329"/>
        <a:ext cx="8097514" cy="386048"/>
      </dsp:txXfrm>
    </dsp:sp>
    <dsp:sp modelId="{BBC511EF-CE70-4840-B76F-2EAEDF2C7203}">
      <dsp:nvSpPr>
        <dsp:cNvPr id="0" name=""/>
        <dsp:cNvSpPr/>
      </dsp:nvSpPr>
      <dsp:spPr>
        <a:xfrm rot="10800000">
          <a:off x="0" y="2354992"/>
          <a:ext cx="8097514" cy="59413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5- Précarisation de l’emploi </a:t>
          </a:r>
        </a:p>
      </dsp:txBody>
      <dsp:txXfrm rot="10800000">
        <a:off x="0" y="2354992"/>
        <a:ext cx="8097514" cy="386048"/>
      </dsp:txXfrm>
    </dsp:sp>
    <dsp:sp modelId="{D651C3B1-3820-4C69-BCE8-067D006E0612}">
      <dsp:nvSpPr>
        <dsp:cNvPr id="0" name=""/>
        <dsp:cNvSpPr/>
      </dsp:nvSpPr>
      <dsp:spPr>
        <a:xfrm rot="10800000">
          <a:off x="0" y="1766655"/>
          <a:ext cx="8097514" cy="59413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4- Les nouvelles formes de précarités sociales</a:t>
          </a:r>
          <a:endParaRPr lang="fr-FR" sz="1400" b="1" kern="1200" dirty="0"/>
        </a:p>
      </dsp:txBody>
      <dsp:txXfrm rot="10800000">
        <a:off x="0" y="1766655"/>
        <a:ext cx="8097514" cy="386048"/>
      </dsp:txXfrm>
    </dsp:sp>
    <dsp:sp modelId="{DBF9FC78-4837-4E1D-BB58-F58B11FCB610}">
      <dsp:nvSpPr>
        <dsp:cNvPr id="0" name=""/>
        <dsp:cNvSpPr/>
      </dsp:nvSpPr>
      <dsp:spPr>
        <a:xfrm rot="10800000">
          <a:off x="0" y="1178318"/>
          <a:ext cx="8097514" cy="59413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3- Les racines idéologiques et socio-économiques de la précarisation</a:t>
          </a:r>
          <a:endParaRPr lang="fr-FR" sz="1400" b="1" kern="1200" dirty="0"/>
        </a:p>
      </dsp:txBody>
      <dsp:txXfrm rot="10800000">
        <a:off x="0" y="1178318"/>
        <a:ext cx="8097514" cy="386048"/>
      </dsp:txXfrm>
    </dsp:sp>
    <dsp:sp modelId="{4EAB8561-4B93-44AA-9EA9-399445D0734A}">
      <dsp:nvSpPr>
        <dsp:cNvPr id="0" name=""/>
        <dsp:cNvSpPr/>
      </dsp:nvSpPr>
      <dsp:spPr>
        <a:xfrm rot="10800000">
          <a:off x="0" y="589981"/>
          <a:ext cx="8097514" cy="59413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2- Champ conceptuel de la précarité et de la précarisation</a:t>
          </a:r>
          <a:endParaRPr lang="fr-FR" sz="1400" b="1" kern="1200" dirty="0"/>
        </a:p>
      </dsp:txBody>
      <dsp:txXfrm rot="10800000">
        <a:off x="0" y="589981"/>
        <a:ext cx="8097514" cy="386048"/>
      </dsp:txXfrm>
    </dsp:sp>
    <dsp:sp modelId="{3F0A327C-42D9-472D-BD19-5870FD54E5DF}">
      <dsp:nvSpPr>
        <dsp:cNvPr id="0" name=""/>
        <dsp:cNvSpPr/>
      </dsp:nvSpPr>
      <dsp:spPr>
        <a:xfrm rot="10800000">
          <a:off x="0" y="1644"/>
          <a:ext cx="8097514" cy="59413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1- Définitions et approches de mesure de la pauvreté et de la précarité</a:t>
          </a:r>
          <a:endParaRPr lang="fr-FR" sz="1400" kern="1200" dirty="0"/>
        </a:p>
      </dsp:txBody>
      <dsp:txXfrm rot="10800000">
        <a:off x="0" y="1644"/>
        <a:ext cx="8097514" cy="3860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8FD1A-D0C7-4634-ACC6-09E049B95F2F}">
      <dsp:nvSpPr>
        <dsp:cNvPr id="0" name=""/>
        <dsp:cNvSpPr/>
      </dsp:nvSpPr>
      <dsp:spPr>
        <a:xfrm>
          <a:off x="0" y="4201383"/>
          <a:ext cx="8097514" cy="306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10- Enquête sociologique (à réaliser en ligne)/ Canevas de construction d’objets de recherche</a:t>
          </a:r>
          <a:endParaRPr lang="fr-FR" sz="1400" b="1" kern="1200" dirty="0"/>
        </a:p>
      </dsp:txBody>
      <dsp:txXfrm>
        <a:off x="0" y="4201383"/>
        <a:ext cx="8097514" cy="306509"/>
      </dsp:txXfrm>
    </dsp:sp>
    <dsp:sp modelId="{5F4F63D7-E924-4F16-8643-454BE3C2040B}">
      <dsp:nvSpPr>
        <dsp:cNvPr id="0" name=""/>
        <dsp:cNvSpPr/>
      </dsp:nvSpPr>
      <dsp:spPr>
        <a:xfrm rot="10800000">
          <a:off x="0" y="3734569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9- </a:t>
          </a:r>
          <a:r>
            <a:rPr lang="fr-FR" sz="1400" b="1" kern="1200" dirty="0" err="1" smtClean="0"/>
            <a:t>Agentivités</a:t>
          </a:r>
          <a:r>
            <a:rPr lang="fr-FR" sz="1400" b="1" kern="1200" dirty="0" smtClean="0"/>
            <a:t> , innovations et protestations dans des situations de précarités</a:t>
          </a:r>
        </a:p>
      </dsp:txBody>
      <dsp:txXfrm rot="10800000">
        <a:off x="0" y="3734569"/>
        <a:ext cx="8097514" cy="306309"/>
      </dsp:txXfrm>
    </dsp:sp>
    <dsp:sp modelId="{708CE3A0-BE10-4ADB-AFCE-73C98BBEB85F}">
      <dsp:nvSpPr>
        <dsp:cNvPr id="0" name=""/>
        <dsp:cNvSpPr/>
      </dsp:nvSpPr>
      <dsp:spPr>
        <a:xfrm rot="10800000">
          <a:off x="0" y="3267755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8- Précarisation des classes moyennes (professeurs, entrepreneurs, etc.)</a:t>
          </a:r>
          <a:endParaRPr lang="fr-FR" sz="1400" b="1" kern="1200" dirty="0"/>
        </a:p>
      </dsp:txBody>
      <dsp:txXfrm rot="10800000">
        <a:off x="0" y="3267755"/>
        <a:ext cx="8097514" cy="306309"/>
      </dsp:txXfrm>
    </dsp:sp>
    <dsp:sp modelId="{73B16282-1D14-42C1-81BA-3A2016B94FCB}">
      <dsp:nvSpPr>
        <dsp:cNvPr id="0" name=""/>
        <dsp:cNvSpPr/>
      </dsp:nvSpPr>
      <dsp:spPr>
        <a:xfrm rot="10800000">
          <a:off x="0" y="2800941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7- Précarisation des classes moyennes (professeurs, entrepreneurs, etc.)</a:t>
          </a:r>
          <a:endParaRPr lang="fr-FR" sz="1400" b="1" kern="1200" dirty="0"/>
        </a:p>
      </dsp:txBody>
      <dsp:txXfrm rot="10800000">
        <a:off x="0" y="2800941"/>
        <a:ext cx="8097514" cy="306309"/>
      </dsp:txXfrm>
    </dsp:sp>
    <dsp:sp modelId="{8B5C284B-275A-4773-A114-4CB68ED08D0C}">
      <dsp:nvSpPr>
        <dsp:cNvPr id="0" name=""/>
        <dsp:cNvSpPr/>
      </dsp:nvSpPr>
      <dsp:spPr>
        <a:xfrm rot="10800000">
          <a:off x="0" y="2334126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6- Précarisation des classes moyennes (professeurs, entrepreneurs, etc.)</a:t>
          </a:r>
          <a:endParaRPr lang="fr-FR" sz="1400" b="1" kern="1200" dirty="0"/>
        </a:p>
      </dsp:txBody>
      <dsp:txXfrm rot="10800000">
        <a:off x="0" y="2334126"/>
        <a:ext cx="8097514" cy="306309"/>
      </dsp:txXfrm>
    </dsp:sp>
    <dsp:sp modelId="{BBC511EF-CE70-4840-B76F-2EAEDF2C7203}">
      <dsp:nvSpPr>
        <dsp:cNvPr id="0" name=""/>
        <dsp:cNvSpPr/>
      </dsp:nvSpPr>
      <dsp:spPr>
        <a:xfrm rot="10800000">
          <a:off x="0" y="1867312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5- Précarisation de l’emploi </a:t>
          </a:r>
        </a:p>
      </dsp:txBody>
      <dsp:txXfrm rot="10800000">
        <a:off x="0" y="1867312"/>
        <a:ext cx="8097514" cy="306309"/>
      </dsp:txXfrm>
    </dsp:sp>
    <dsp:sp modelId="{D651C3B1-3820-4C69-BCE8-067D006E0612}">
      <dsp:nvSpPr>
        <dsp:cNvPr id="0" name=""/>
        <dsp:cNvSpPr/>
      </dsp:nvSpPr>
      <dsp:spPr>
        <a:xfrm rot="10800000">
          <a:off x="0" y="1400498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4- Les nouvelles formes de précarités sociales</a:t>
          </a:r>
          <a:endParaRPr lang="fr-FR" sz="1400" b="1" kern="1200" dirty="0"/>
        </a:p>
      </dsp:txBody>
      <dsp:txXfrm rot="10800000">
        <a:off x="0" y="1400498"/>
        <a:ext cx="8097514" cy="306309"/>
      </dsp:txXfrm>
    </dsp:sp>
    <dsp:sp modelId="{DBF9FC78-4837-4E1D-BB58-F58B11FCB610}">
      <dsp:nvSpPr>
        <dsp:cNvPr id="0" name=""/>
        <dsp:cNvSpPr/>
      </dsp:nvSpPr>
      <dsp:spPr>
        <a:xfrm rot="10800000">
          <a:off x="0" y="933683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3- Les racines idéologiques et socio-économiques de la précarisation</a:t>
          </a:r>
          <a:endParaRPr lang="fr-FR" sz="1400" b="1" kern="1200" dirty="0"/>
        </a:p>
      </dsp:txBody>
      <dsp:txXfrm rot="10800000">
        <a:off x="0" y="933683"/>
        <a:ext cx="8097514" cy="306309"/>
      </dsp:txXfrm>
    </dsp:sp>
    <dsp:sp modelId="{4EAB8561-4B93-44AA-9EA9-399445D0734A}">
      <dsp:nvSpPr>
        <dsp:cNvPr id="0" name=""/>
        <dsp:cNvSpPr/>
      </dsp:nvSpPr>
      <dsp:spPr>
        <a:xfrm rot="10800000">
          <a:off x="0" y="466869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2- Champ conceptuel de la précarité et de la précarisation</a:t>
          </a:r>
          <a:endParaRPr lang="fr-FR" sz="1400" b="1" kern="1200" dirty="0"/>
        </a:p>
      </dsp:txBody>
      <dsp:txXfrm rot="10800000">
        <a:off x="0" y="466869"/>
        <a:ext cx="8097514" cy="306309"/>
      </dsp:txXfrm>
    </dsp:sp>
    <dsp:sp modelId="{3F0A327C-42D9-472D-BD19-5870FD54E5DF}">
      <dsp:nvSpPr>
        <dsp:cNvPr id="0" name=""/>
        <dsp:cNvSpPr/>
      </dsp:nvSpPr>
      <dsp:spPr>
        <a:xfrm rot="10800000">
          <a:off x="0" y="55"/>
          <a:ext cx="8097514" cy="4714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1- Définitions et approches de mesure de la pauvreté et de la précarité</a:t>
          </a:r>
          <a:endParaRPr lang="fr-FR" sz="1400" kern="1200" dirty="0"/>
        </a:p>
      </dsp:txBody>
      <dsp:txXfrm rot="10800000">
        <a:off x="0" y="55"/>
        <a:ext cx="8097514" cy="30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994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12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462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916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087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817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188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697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99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086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264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C07E-D50E-47F9-9731-8A94AC1365EA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3B8606-8709-4D8A-8A37-52B8358921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537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igamane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nstitute2i2s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nstitute2i2s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187721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10122" y="2174574"/>
            <a:ext cx="646071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2600" b="1" dirty="0">
                <a:solidFill>
                  <a:srgbClr val="C00000"/>
                </a:solidFill>
              </a:rPr>
              <a:t>Master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 </a:t>
            </a:r>
            <a:r>
              <a:rPr lang="fr-FR" dirty="0" smtClean="0">
                <a:solidFill>
                  <a:srgbClr val="002060"/>
                </a:solidFill>
              </a:rPr>
              <a:t>Sociologie du changement et de l’innovation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MA" dirty="0" smtClean="0"/>
          </a:p>
          <a:p>
            <a:endParaRPr lang="ar-MA" dirty="0"/>
          </a:p>
          <a:p>
            <a:endParaRPr lang="fr-FR" sz="4800" dirty="0" smtClean="0"/>
          </a:p>
          <a:p>
            <a:pPr marL="0" indent="0">
              <a:buNone/>
            </a:pPr>
            <a:endParaRPr lang="ar-MA" sz="4800" dirty="0"/>
          </a:p>
          <a:p>
            <a:endParaRPr lang="ar-MA" sz="4800" dirty="0" smtClean="0"/>
          </a:p>
          <a:p>
            <a:endParaRPr lang="ar-MA" sz="4800" dirty="0"/>
          </a:p>
          <a:p>
            <a:endParaRPr lang="fr-FR" sz="4800" dirty="0" smtClean="0"/>
          </a:p>
          <a:p>
            <a:endParaRPr lang="fr-FR" sz="4800" dirty="0"/>
          </a:p>
          <a:p>
            <a:endParaRPr lang="ar-MA" sz="4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10122" y="3608133"/>
            <a:ext cx="72462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Module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Précarisation et nouvelles précarités sociales</a:t>
            </a:r>
          </a:p>
          <a:p>
            <a:pPr algn="ctr"/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Présentation du syllabus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9" name="Espace réservé pour une image 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7" r="19227"/>
          <a:stretch>
            <a:fillRect/>
          </a:stretch>
        </p:blipFill>
        <p:spPr>
          <a:xfrm>
            <a:off x="7318473" y="1965289"/>
            <a:ext cx="2006231" cy="2039775"/>
          </a:xfrm>
          <a:custGeom>
            <a:avLst/>
            <a:gdLst>
              <a:gd name="connsiteX0" fmla="*/ 915045 w 4025179"/>
              <a:gd name="connsiteY0" fmla="*/ 0 h 4360862"/>
              <a:gd name="connsiteX1" fmla="*/ 927071 w 4025179"/>
              <a:gd name="connsiteY1" fmla="*/ 0 h 4360862"/>
              <a:gd name="connsiteX2" fmla="*/ 1040598 w 4025179"/>
              <a:gd name="connsiteY2" fmla="*/ 5539 h 4360862"/>
              <a:gd name="connsiteX3" fmla="*/ 1401158 w 4025179"/>
              <a:gd name="connsiteY3" fmla="*/ 125948 h 4360862"/>
              <a:gd name="connsiteX4" fmla="*/ 2479805 w 4025179"/>
              <a:gd name="connsiteY4" fmla="*/ 748869 h 4360862"/>
              <a:gd name="connsiteX5" fmla="*/ 3558646 w 4025179"/>
              <a:gd name="connsiteY5" fmla="*/ 1371566 h 4360862"/>
              <a:gd name="connsiteX6" fmla="*/ 4018417 w 4025179"/>
              <a:gd name="connsiteY6" fmla="*/ 2062739 h 4360862"/>
              <a:gd name="connsiteX7" fmla="*/ 4025179 w 4025179"/>
              <a:gd name="connsiteY7" fmla="*/ 2171810 h 4360862"/>
              <a:gd name="connsiteX8" fmla="*/ 4025179 w 4025179"/>
              <a:gd name="connsiteY8" fmla="*/ 2189083 h 4360862"/>
              <a:gd name="connsiteX9" fmla="*/ 4018417 w 4025179"/>
              <a:gd name="connsiteY9" fmla="*/ 2298154 h 4360862"/>
              <a:gd name="connsiteX10" fmla="*/ 3558646 w 4025179"/>
              <a:gd name="connsiteY10" fmla="*/ 2989327 h 4360862"/>
              <a:gd name="connsiteX11" fmla="*/ 2479805 w 4025179"/>
              <a:gd name="connsiteY11" fmla="*/ 3612024 h 4360862"/>
              <a:gd name="connsiteX12" fmla="*/ 1401158 w 4025179"/>
              <a:gd name="connsiteY12" fmla="*/ 4234944 h 4360862"/>
              <a:gd name="connsiteX13" fmla="*/ 1040598 w 4025179"/>
              <a:gd name="connsiteY13" fmla="*/ 4355354 h 4360862"/>
              <a:gd name="connsiteX14" fmla="*/ 927697 w 4025179"/>
              <a:gd name="connsiteY14" fmla="*/ 4360862 h 4360862"/>
              <a:gd name="connsiteX15" fmla="*/ 914677 w 4025179"/>
              <a:gd name="connsiteY15" fmla="*/ 4360862 h 4360862"/>
              <a:gd name="connsiteX16" fmla="*/ 800228 w 4025179"/>
              <a:gd name="connsiteY16" fmla="*/ 4351374 h 4360862"/>
              <a:gd name="connsiteX17" fmla="*/ 0 w 4025179"/>
              <a:gd name="connsiteY17" fmla="*/ 3426064 h 4360862"/>
              <a:gd name="connsiteX18" fmla="*/ 0 w 4025179"/>
              <a:gd name="connsiteY18" fmla="*/ 2180446 h 4360862"/>
              <a:gd name="connsiteX19" fmla="*/ 0 w 4025179"/>
              <a:gd name="connsiteY19" fmla="*/ 934829 h 4360862"/>
              <a:gd name="connsiteX20" fmla="*/ 800228 w 4025179"/>
              <a:gd name="connsiteY20" fmla="*/ 9519 h 436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25179" h="4360862">
                <a:moveTo>
                  <a:pt x="915045" y="0"/>
                </a:moveTo>
                <a:lnTo>
                  <a:pt x="927071" y="0"/>
                </a:lnTo>
                <a:lnTo>
                  <a:pt x="1040598" y="5539"/>
                </a:lnTo>
                <a:cubicBezTo>
                  <a:pt x="1162152" y="19609"/>
                  <a:pt x="1284391" y="58560"/>
                  <a:pt x="1401158" y="125948"/>
                </a:cubicBezTo>
                <a:lnTo>
                  <a:pt x="2479805" y="748869"/>
                </a:lnTo>
                <a:lnTo>
                  <a:pt x="3558646" y="1371566"/>
                </a:lnTo>
                <a:cubicBezTo>
                  <a:pt x="3831103" y="1528805"/>
                  <a:pt x="3984359" y="1789317"/>
                  <a:pt x="4018417" y="2062739"/>
                </a:cubicBezTo>
                <a:lnTo>
                  <a:pt x="4025179" y="2171810"/>
                </a:lnTo>
                <a:lnTo>
                  <a:pt x="4025179" y="2189083"/>
                </a:lnTo>
                <a:lnTo>
                  <a:pt x="4018417" y="2298154"/>
                </a:lnTo>
                <a:cubicBezTo>
                  <a:pt x="3984359" y="2571575"/>
                  <a:pt x="3831103" y="2832088"/>
                  <a:pt x="3558646" y="2989327"/>
                </a:cubicBezTo>
                <a:lnTo>
                  <a:pt x="2479805" y="3612024"/>
                </a:lnTo>
                <a:lnTo>
                  <a:pt x="1401158" y="4234944"/>
                </a:lnTo>
                <a:cubicBezTo>
                  <a:pt x="1284391" y="4302332"/>
                  <a:pt x="1162152" y="4341283"/>
                  <a:pt x="1040598" y="4355354"/>
                </a:cubicBezTo>
                <a:lnTo>
                  <a:pt x="927697" y="4360862"/>
                </a:lnTo>
                <a:lnTo>
                  <a:pt x="914677" y="4360862"/>
                </a:lnTo>
                <a:lnTo>
                  <a:pt x="800228" y="4351374"/>
                </a:lnTo>
                <a:cubicBezTo>
                  <a:pt x="367915" y="4287123"/>
                  <a:pt x="0" y="3920243"/>
                  <a:pt x="0" y="3426064"/>
                </a:cubicBezTo>
                <a:lnTo>
                  <a:pt x="0" y="2180446"/>
                </a:lnTo>
                <a:lnTo>
                  <a:pt x="0" y="934829"/>
                </a:lnTo>
                <a:cubicBezTo>
                  <a:pt x="0" y="440650"/>
                  <a:pt x="367915" y="73770"/>
                  <a:pt x="800228" y="9519"/>
                </a:cubicBezTo>
                <a:close/>
              </a:path>
            </a:pathLst>
          </a:custGeom>
        </p:spPr>
      </p:pic>
      <p:sp>
        <p:nvSpPr>
          <p:cNvPr id="10" name="Rectangle 9"/>
          <p:cNvSpPr/>
          <p:nvPr/>
        </p:nvSpPr>
        <p:spPr>
          <a:xfrm>
            <a:off x="-53752" y="575474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Année universitaire </a:t>
            </a:r>
            <a:r>
              <a:rPr lang="fr-FR" sz="1600" dirty="0" smtClean="0"/>
              <a:t>2019/2020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6228184" y="5477743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Saadeddine</a:t>
            </a:r>
            <a:r>
              <a:rPr lang="fr-FR" dirty="0"/>
              <a:t> </a:t>
            </a:r>
            <a:r>
              <a:rPr lang="fr-FR" dirty="0" err="1"/>
              <a:t>Igamane</a:t>
            </a:r>
            <a:endParaRPr lang="ar-MA" dirty="0"/>
          </a:p>
          <a:p>
            <a:r>
              <a:rPr lang="fr-FR" sz="1600" dirty="0"/>
              <a:t>Email : </a:t>
            </a:r>
            <a:r>
              <a:rPr lang="fr-FR" sz="1600" dirty="0">
                <a:hlinkClick r:id="rId4"/>
              </a:rPr>
              <a:t>sigamane@hotmail.com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624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1988840"/>
            <a:ext cx="3125652" cy="1189972"/>
          </a:xfrm>
        </p:spPr>
        <p:txBody>
          <a:bodyPr>
            <a:normAutofit fontScale="92500"/>
          </a:bodyPr>
          <a:lstStyle/>
          <a:p>
            <a:r>
              <a:rPr lang="fr-FR" dirty="0"/>
              <a:t>Castel </a:t>
            </a:r>
            <a:r>
              <a:rPr lang="fr-FR" dirty="0" smtClean="0"/>
              <a:t>Robert, 2009</a:t>
            </a:r>
            <a:r>
              <a:rPr lang="fr-FR" dirty="0"/>
              <a:t>, </a:t>
            </a:r>
            <a:r>
              <a:rPr lang="fr-FR" b="1" dirty="0"/>
              <a:t>La montée des incertitudes</a:t>
            </a:r>
            <a:r>
              <a:rPr lang="fr-FR" dirty="0"/>
              <a:t>, </a:t>
            </a:r>
            <a:r>
              <a:rPr lang="fr-FR" dirty="0" smtClean="0"/>
              <a:t>Seuil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/>
              <a:t>Lecture</a:t>
            </a:r>
            <a:r>
              <a:rPr lang="fr-FR" dirty="0"/>
              <a:t> : </a:t>
            </a:r>
          </a:p>
          <a:p>
            <a:r>
              <a:rPr lang="fr-FR" dirty="0"/>
              <a:t>Avant propos : Une grande transformation</a:t>
            </a:r>
          </a:p>
          <a:p>
            <a:r>
              <a:rPr lang="fr-FR" dirty="0" smtClean="0"/>
              <a:t>Chapitre </a:t>
            </a:r>
            <a:r>
              <a:rPr lang="fr-FR" dirty="0"/>
              <a:t>3 : Les chemins de la désaffiliation </a:t>
            </a:r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491" y="2019551"/>
            <a:ext cx="3125766" cy="34493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118997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Stiglitz </a:t>
            </a:r>
            <a:r>
              <a:rPr lang="fr-FR" dirty="0" smtClean="0"/>
              <a:t>Joseph, 2003</a:t>
            </a:r>
            <a:r>
              <a:rPr lang="fr-FR" dirty="0"/>
              <a:t>, </a:t>
            </a:r>
            <a:r>
              <a:rPr lang="fr-FR" b="1" dirty="0"/>
              <a:t>Quand le capitalisme perd la tête</a:t>
            </a:r>
            <a:r>
              <a:rPr lang="fr-FR" dirty="0"/>
              <a:t>, Le livre de Poche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/>
              <a:t>Lecture</a:t>
            </a:r>
            <a:r>
              <a:rPr lang="fr-FR" dirty="0"/>
              <a:t> :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8- </a:t>
            </a:r>
            <a:r>
              <a:rPr lang="fr-FR" dirty="0"/>
              <a:t>Vivre dangereusement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491" y="2019551"/>
            <a:ext cx="3125765" cy="34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3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err="1" smtClean="0"/>
              <a:t>CingolAni</a:t>
            </a:r>
            <a:r>
              <a:rPr lang="fr-FR" dirty="0" smtClean="0"/>
              <a:t> Patrick, </a:t>
            </a:r>
            <a:r>
              <a:rPr lang="fr-FR" dirty="0"/>
              <a:t>2017, La précarité, Que sais je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 smtClean="0"/>
              <a:t>Lecture</a:t>
            </a:r>
            <a:r>
              <a:rPr lang="fr-FR" dirty="0" smtClean="0"/>
              <a:t> </a:t>
            </a:r>
            <a:r>
              <a:rPr lang="fr-FR" dirty="0"/>
              <a:t>: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Chapitre </a:t>
            </a:r>
            <a:r>
              <a:rPr lang="fr-FR" dirty="0"/>
              <a:t>1 : Emploi et travail précaires</a:t>
            </a:r>
          </a:p>
          <a:p>
            <a:pPr marL="0" indent="0" algn="just">
              <a:buNone/>
            </a:pPr>
            <a:r>
              <a:rPr lang="fr-FR" dirty="0"/>
              <a:t>Chapitre 2 : Pratiques précaires</a:t>
            </a:r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491" y="2019551"/>
            <a:ext cx="3125766" cy="34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3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/>
              <a:t>Chaibi</a:t>
            </a:r>
            <a:r>
              <a:rPr lang="fr-FR" dirty="0"/>
              <a:t> </a:t>
            </a:r>
            <a:r>
              <a:rPr lang="fr-FR" dirty="0" smtClean="0"/>
              <a:t>Leila, al, </a:t>
            </a:r>
            <a:r>
              <a:rPr lang="fr-FR" dirty="0"/>
              <a:t>2011, </a:t>
            </a:r>
            <a:r>
              <a:rPr lang="fr-FR" b="1" dirty="0"/>
              <a:t>Désobéir à la précarité</a:t>
            </a:r>
            <a:r>
              <a:rPr lang="fr-FR" dirty="0"/>
              <a:t>, Le passager clandestin.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 smtClean="0"/>
              <a:t>Lecture</a:t>
            </a:r>
            <a:r>
              <a:rPr lang="fr-FR" dirty="0" smtClean="0"/>
              <a:t> </a:t>
            </a:r>
            <a:r>
              <a:rPr lang="fr-FR" dirty="0"/>
              <a:t>: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/>
              <a:t>1- Désobéir à la précarité</a:t>
            </a:r>
          </a:p>
          <a:p>
            <a:pPr marL="0" indent="0" algn="just">
              <a:buNone/>
            </a:pPr>
            <a:r>
              <a:rPr lang="fr-FR" dirty="0"/>
              <a:t>3- Agir</a:t>
            </a:r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43" y="2019550"/>
            <a:ext cx="3107614" cy="34393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2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1189972"/>
          </a:xfrm>
        </p:spPr>
        <p:txBody>
          <a:bodyPr>
            <a:normAutofit fontScale="92500"/>
          </a:bodyPr>
          <a:lstStyle/>
          <a:p>
            <a:r>
              <a:rPr lang="fr-FR" dirty="0"/>
              <a:t>Bourdieu Pierre, sous </a:t>
            </a:r>
            <a:r>
              <a:rPr lang="fr-FR" dirty="0" smtClean="0"/>
              <a:t>dir,1993</a:t>
            </a:r>
            <a:r>
              <a:rPr lang="fr-FR" dirty="0"/>
              <a:t>, </a:t>
            </a:r>
            <a:r>
              <a:rPr lang="fr-FR" b="1" dirty="0"/>
              <a:t>La misère du monde</a:t>
            </a:r>
            <a:r>
              <a:rPr lang="fr-FR" dirty="0"/>
              <a:t>, Seuil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/>
              <a:t>Lecture</a:t>
            </a:r>
            <a:r>
              <a:rPr lang="fr-FR" dirty="0"/>
              <a:t> : </a:t>
            </a:r>
          </a:p>
          <a:p>
            <a:pPr marL="0" indent="0" algn="just">
              <a:buNone/>
            </a:pPr>
            <a:r>
              <a:rPr lang="fr-FR" dirty="0"/>
              <a:t>Les exclus de </a:t>
            </a:r>
            <a:r>
              <a:rPr lang="fr-FR" dirty="0" smtClean="0"/>
              <a:t>l’intérieur (Bourdieu Pierre &amp; Champagne Patrick)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91" y="1991321"/>
            <a:ext cx="3125766" cy="347740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7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1988840"/>
            <a:ext cx="3125652" cy="118997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Beck </a:t>
            </a:r>
            <a:r>
              <a:rPr lang="fr-FR" dirty="0" smtClean="0"/>
              <a:t>Ulrich, </a:t>
            </a:r>
            <a:r>
              <a:rPr lang="fr-FR" dirty="0"/>
              <a:t>2015, </a:t>
            </a:r>
            <a:r>
              <a:rPr lang="fr-FR" b="1" dirty="0"/>
              <a:t>La société du risque</a:t>
            </a:r>
            <a:r>
              <a:rPr lang="fr-FR" dirty="0"/>
              <a:t>, vers la voie d’une autre modernité, Champs </a:t>
            </a:r>
            <a:r>
              <a:rPr lang="fr-FR" dirty="0" smtClean="0"/>
              <a:t>Essais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/>
              <a:t>Lecture</a:t>
            </a:r>
            <a:r>
              <a:rPr lang="fr-FR" dirty="0"/>
              <a:t> : </a:t>
            </a:r>
          </a:p>
          <a:p>
            <a:r>
              <a:rPr lang="fr-FR" dirty="0"/>
              <a:t>Partie II: Individualisation de l’inégalité sociale, formes d’existence et déclin de la tradition dans la société industrielle.</a:t>
            </a:r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491" y="2019551"/>
            <a:ext cx="3125766" cy="34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9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1988840"/>
            <a:ext cx="3125652" cy="1189972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/>
              <a:t>Aglietta</a:t>
            </a:r>
            <a:r>
              <a:rPr lang="fr-FR" dirty="0"/>
              <a:t> Michel &amp; Berrebi </a:t>
            </a:r>
            <a:r>
              <a:rPr lang="fr-FR" dirty="0" smtClean="0"/>
              <a:t>Laurent, 2007</a:t>
            </a:r>
            <a:r>
              <a:rPr lang="fr-FR" dirty="0"/>
              <a:t>, </a:t>
            </a:r>
            <a:r>
              <a:rPr lang="fr-FR" b="1" dirty="0"/>
              <a:t>Désordre dans le capitalisme mondial</a:t>
            </a:r>
            <a:r>
              <a:rPr lang="fr-FR" dirty="0"/>
              <a:t>, Odile Jacob.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/>
              <a:t>Lecture</a:t>
            </a:r>
            <a:r>
              <a:rPr lang="fr-FR" dirty="0"/>
              <a:t> : </a:t>
            </a:r>
          </a:p>
          <a:p>
            <a:r>
              <a:rPr lang="fr-FR" dirty="0" smtClean="0"/>
              <a:t>Partie II </a:t>
            </a:r>
            <a:r>
              <a:rPr lang="fr-FR" dirty="0"/>
              <a:t>: Les politiques discordantes face aux désordres.</a:t>
            </a:r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491" y="2019551"/>
            <a:ext cx="3125766" cy="34493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3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2311036"/>
            <a:ext cx="3125652" cy="1189972"/>
          </a:xfrm>
        </p:spPr>
        <p:txBody>
          <a:bodyPr>
            <a:normAutofit/>
          </a:bodyPr>
          <a:lstStyle/>
          <a:p>
            <a:r>
              <a:rPr lang="fr-FR" dirty="0" err="1"/>
              <a:t>Paugam</a:t>
            </a:r>
            <a:r>
              <a:rPr lang="fr-FR" dirty="0"/>
              <a:t> </a:t>
            </a:r>
            <a:r>
              <a:rPr lang="fr-FR" dirty="0" smtClean="0"/>
              <a:t>Serge, 2009</a:t>
            </a:r>
            <a:r>
              <a:rPr lang="fr-FR" dirty="0"/>
              <a:t>, </a:t>
            </a:r>
            <a:r>
              <a:rPr lang="fr-FR" b="1" dirty="0"/>
              <a:t>Le salarié de la précarité</a:t>
            </a:r>
            <a:r>
              <a:rPr lang="fr-FR" dirty="0"/>
              <a:t>, PUF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/>
              <a:t>Lecture</a:t>
            </a:r>
            <a:r>
              <a:rPr lang="fr-FR" dirty="0"/>
              <a:t> : </a:t>
            </a:r>
          </a:p>
          <a:p>
            <a:r>
              <a:rPr lang="fr-FR" dirty="0"/>
              <a:t>Les logiques sociales de l’intégration professionnelle</a:t>
            </a:r>
          </a:p>
          <a:p>
            <a:r>
              <a:rPr lang="fr-FR" dirty="0"/>
              <a:t>Le salarié de la précarité dans la structure de </a:t>
            </a:r>
            <a:r>
              <a:rPr lang="fr-FR" dirty="0" smtClean="0"/>
              <a:t>classes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491" y="2019551"/>
            <a:ext cx="3125766" cy="34493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6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118997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 err="1" smtClean="0"/>
              <a:t>Igamane</a:t>
            </a:r>
            <a:r>
              <a:rPr lang="fr-FR" dirty="0" smtClean="0"/>
              <a:t> </a:t>
            </a:r>
            <a:r>
              <a:rPr lang="fr-FR" dirty="0" err="1" smtClean="0"/>
              <a:t>saadeddine</a:t>
            </a:r>
            <a:r>
              <a:rPr lang="fr-FR" dirty="0" smtClean="0"/>
              <a:t>, </a:t>
            </a:r>
            <a:r>
              <a:rPr lang="fr-FR" dirty="0" err="1" smtClean="0"/>
              <a:t>bousbaa</a:t>
            </a:r>
            <a:r>
              <a:rPr lang="fr-FR" dirty="0" smtClean="0"/>
              <a:t> </a:t>
            </a:r>
            <a:r>
              <a:rPr lang="fr-FR" dirty="0" err="1" smtClean="0"/>
              <a:t>amal</a:t>
            </a:r>
            <a:r>
              <a:rPr lang="fr-FR" dirty="0" smtClean="0"/>
              <a:t>, 2018</a:t>
            </a:r>
            <a:r>
              <a:rPr lang="fr-FR" dirty="0"/>
              <a:t>, La précarité chez les jeunes employés des centres d’appel, Revue marocaine des sciences politiques et sociales</a:t>
            </a:r>
            <a:r>
              <a:rPr lang="fr-FR" dirty="0" smtClean="0"/>
              <a:t>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Article disponible sur :</a:t>
            </a: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www.institute2i2s.com</a:t>
            </a:r>
            <a:r>
              <a:rPr lang="fr-FR" dirty="0" smtClean="0"/>
              <a:t> – Rubrique : Publications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43491" y="2019551"/>
            <a:ext cx="3125766" cy="34493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1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1988840"/>
            <a:ext cx="3125652" cy="1189972"/>
          </a:xfrm>
        </p:spPr>
        <p:txBody>
          <a:bodyPr>
            <a:normAutofit fontScale="92500"/>
          </a:bodyPr>
          <a:lstStyle/>
          <a:p>
            <a:r>
              <a:rPr lang="fr-FR" dirty="0"/>
              <a:t>Damon </a:t>
            </a:r>
            <a:r>
              <a:rPr lang="fr-FR" dirty="0" smtClean="0"/>
              <a:t>Julien, </a:t>
            </a:r>
            <a:r>
              <a:rPr lang="fr-FR" dirty="0"/>
              <a:t>2013, </a:t>
            </a:r>
            <a:r>
              <a:rPr lang="fr-FR" b="1" dirty="0"/>
              <a:t>Les classes moyennes</a:t>
            </a:r>
            <a:r>
              <a:rPr lang="fr-FR" dirty="0"/>
              <a:t>, Que sais </a:t>
            </a:r>
            <a:r>
              <a:rPr lang="fr-FR" dirty="0" smtClean="0"/>
              <a:t>je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/>
              <a:t>Lecture</a:t>
            </a:r>
            <a:r>
              <a:rPr lang="fr-FR" dirty="0"/>
              <a:t> : </a:t>
            </a:r>
          </a:p>
          <a:p>
            <a:r>
              <a:rPr lang="fr-FR" dirty="0" smtClean="0"/>
              <a:t>Chapitre 1</a:t>
            </a:r>
            <a:r>
              <a:rPr lang="fr-FR" dirty="0"/>
              <a:t>: Délimitation: définitions et méthodes</a:t>
            </a:r>
          </a:p>
          <a:p>
            <a:r>
              <a:rPr lang="fr-FR" dirty="0" smtClean="0"/>
              <a:t>Chapitre </a:t>
            </a:r>
            <a:r>
              <a:rPr lang="fr-FR" dirty="0"/>
              <a:t>2: Redistribution et localisation : Les classes moyennes françaises pénalisées?</a:t>
            </a:r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91" y="2027975"/>
            <a:ext cx="3125766" cy="34407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0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491" y="342419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>Syllabus du module Précarisation et précarités sociales</a:t>
            </a:r>
            <a:endParaRPr lang="fr-FR" sz="20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28053160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5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118997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ar-MA" dirty="0"/>
              <a:t>سعدالدين إكمان</a:t>
            </a:r>
            <a:r>
              <a:rPr lang="ar-MA" dirty="0" smtClean="0"/>
              <a:t>، 2018، </a:t>
            </a:r>
            <a:r>
              <a:rPr lang="ar-MA" dirty="0"/>
              <a:t>دراسة الطبقة الوسطى الهشة بالمغرب: مقاربة </a:t>
            </a:r>
            <a:r>
              <a:rPr lang="ar-MA" dirty="0" smtClean="0"/>
              <a:t>جديدة، مجلة عمران للدراسات الاجتماعية</a:t>
            </a:r>
            <a:endParaRPr lang="ar-M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Article disponible sur :</a:t>
            </a: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www.institute2i2s.com</a:t>
            </a:r>
            <a:r>
              <a:rPr lang="fr-FR" dirty="0" smtClean="0"/>
              <a:t> – Rubrique : Publications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43491" y="2019551"/>
            <a:ext cx="3125765" cy="34493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7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1988840"/>
            <a:ext cx="3125652" cy="11899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 err="1"/>
              <a:t>Pharo</a:t>
            </a:r>
            <a:r>
              <a:rPr lang="fr-FR" dirty="0"/>
              <a:t> </a:t>
            </a:r>
            <a:r>
              <a:rPr lang="fr-FR" dirty="0" smtClean="0"/>
              <a:t>Patrick, </a:t>
            </a:r>
            <a:r>
              <a:rPr lang="fr-FR" dirty="0"/>
              <a:t>2004, </a:t>
            </a:r>
            <a:r>
              <a:rPr lang="fr-FR" b="1" dirty="0"/>
              <a:t>Morale et sociologie</a:t>
            </a:r>
            <a:r>
              <a:rPr lang="fr-FR" dirty="0"/>
              <a:t>, Le sens et les valeurs entre nature et culture. </a:t>
            </a:r>
            <a:r>
              <a:rPr lang="fr-FR" dirty="0" smtClean="0"/>
              <a:t>Folio essais </a:t>
            </a:r>
            <a:r>
              <a:rPr lang="fr-FR" dirty="0" err="1" smtClean="0"/>
              <a:t>inedit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/>
              <a:t>Lecture</a:t>
            </a:r>
            <a:r>
              <a:rPr lang="fr-FR" dirty="0"/>
              <a:t> : </a:t>
            </a:r>
          </a:p>
          <a:p>
            <a:pPr algn="just"/>
            <a:r>
              <a:rPr lang="fr-FR" dirty="0"/>
              <a:t>VI- Sémantique de la culture et de l’action</a:t>
            </a:r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491" y="2019551"/>
            <a:ext cx="3125766" cy="34493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5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79491" y="2281734"/>
            <a:ext cx="5380741" cy="11899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Deux fiches de lecture par semaine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3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3163242" y="260648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accent1"/>
                </a:solidFill>
              </a:rPr>
              <a:t>Rappel du </a:t>
            </a:r>
          </a:p>
          <a:p>
            <a:pPr lvl="0" algn="ctr"/>
            <a:r>
              <a:rPr lang="fr-FR" b="1" dirty="0" smtClean="0">
                <a:solidFill>
                  <a:schemeClr val="accent1"/>
                </a:solidFill>
              </a:rPr>
              <a:t>Contenu </a:t>
            </a:r>
            <a:r>
              <a:rPr lang="fr-FR" b="1" dirty="0">
                <a:solidFill>
                  <a:schemeClr val="accent1"/>
                </a:solidFill>
              </a:rPr>
              <a:t>du cours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578942" y="1585347"/>
          <a:ext cx="8097514" cy="450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218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3585" y="2420521"/>
            <a:ext cx="6571344" cy="1056319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dirty="0"/>
              <a:t>1- Définitions et approches de mesure de la pauvreté et de la précarité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411760" y="332656"/>
            <a:ext cx="45365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A suivre ….</a:t>
            </a:r>
            <a:endParaRPr lang="fr-FR" sz="40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0838809"/>
              </p:ext>
            </p:extLst>
          </p:nvPr>
        </p:nvGraphicFramePr>
        <p:xfrm>
          <a:off x="2878" y="2016125"/>
          <a:ext cx="9105626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e 3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rgbClr val="FFFF00"/>
                </a:solidFill>
              </a:rPr>
              <a:t>1- </a:t>
            </a:r>
            <a:r>
              <a:rPr lang="fr-FR" sz="1600" b="1" dirty="0" smtClean="0">
                <a:solidFill>
                  <a:srgbClr val="FFFF00"/>
                </a:solidFill>
              </a:rPr>
              <a:t>Enjeux et objectifs </a:t>
            </a:r>
            <a:r>
              <a:rPr lang="fr-FR" sz="1600" b="1" dirty="0">
                <a:solidFill>
                  <a:srgbClr val="FFFF00"/>
                </a:solidFill>
              </a:rPr>
              <a:t>du cours</a:t>
            </a:r>
          </a:p>
        </p:txBody>
      </p:sp>
      <p:sp>
        <p:nvSpPr>
          <p:cNvPr id="5" name="Ellipse 4"/>
          <p:cNvSpPr/>
          <p:nvPr/>
        </p:nvSpPr>
        <p:spPr>
          <a:xfrm>
            <a:off x="3059831" y="-26083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6" name="Ellipse 5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7" name="Ellipse 6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5- </a:t>
            </a:r>
            <a:r>
              <a:rPr lang="fr-FR" sz="1400" b="1" dirty="0" smtClean="0">
                <a:solidFill>
                  <a:schemeClr val="bg1"/>
                </a:solidFill>
              </a:rPr>
              <a:t>Lectures </a:t>
            </a:r>
            <a:r>
              <a:rPr lang="fr-FR" sz="1400" b="1" dirty="0">
                <a:solidFill>
                  <a:schemeClr val="bg1"/>
                </a:solidFill>
              </a:rPr>
              <a:t>obligatoires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3728" y="2079644"/>
            <a:ext cx="455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/>
              <a:t>L’enjeu de ce cours est de mettre l’accent sur: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9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2598895699"/>
              </p:ext>
            </p:extLst>
          </p:nvPr>
        </p:nvGraphicFramePr>
        <p:xfrm>
          <a:off x="515888" y="2492896"/>
          <a:ext cx="808856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rgbClr val="FFFF00"/>
                </a:solidFill>
              </a:rPr>
              <a:t>1- </a:t>
            </a:r>
            <a:r>
              <a:rPr lang="fr-FR" sz="1600" b="1" dirty="0" smtClean="0">
                <a:solidFill>
                  <a:srgbClr val="FFFF00"/>
                </a:solidFill>
              </a:rPr>
              <a:t>Enjeux et objectifs </a:t>
            </a:r>
            <a:r>
              <a:rPr lang="fr-FR" sz="1600" b="1" dirty="0">
                <a:solidFill>
                  <a:srgbClr val="FFFF00"/>
                </a:solidFill>
              </a:rPr>
              <a:t>du cours</a:t>
            </a:r>
          </a:p>
        </p:txBody>
      </p:sp>
      <p:sp>
        <p:nvSpPr>
          <p:cNvPr id="6" name="Ellipse 5"/>
          <p:cNvSpPr/>
          <p:nvPr/>
        </p:nvSpPr>
        <p:spPr>
          <a:xfrm>
            <a:off x="3059831" y="-26083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7" name="Ellipse 6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8" name="Ellipse 7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9" name="Ellipse 8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5- </a:t>
            </a:r>
            <a:r>
              <a:rPr lang="fr-FR" sz="1400" b="1" dirty="0" smtClean="0">
                <a:solidFill>
                  <a:schemeClr val="bg1"/>
                </a:solidFill>
              </a:rPr>
              <a:t>Lectures </a:t>
            </a:r>
            <a:r>
              <a:rPr lang="fr-FR" sz="1400" b="1" dirty="0">
                <a:solidFill>
                  <a:schemeClr val="bg1"/>
                </a:solidFill>
              </a:rPr>
              <a:t>obligatoires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47485" y="2150948"/>
            <a:ext cx="1518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 smtClean="0"/>
              <a:t>L’objectif est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014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3681921072"/>
              </p:ext>
            </p:extLst>
          </p:nvPr>
        </p:nvGraphicFramePr>
        <p:xfrm>
          <a:off x="659904" y="2245320"/>
          <a:ext cx="78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rgbClr val="FFFF00"/>
                </a:solidFill>
              </a:rPr>
              <a:t>1- </a:t>
            </a:r>
            <a:r>
              <a:rPr lang="fr-FR" sz="1600" b="1" dirty="0" smtClean="0">
                <a:solidFill>
                  <a:srgbClr val="FFFF00"/>
                </a:solidFill>
              </a:rPr>
              <a:t>Enjeux et objectifs </a:t>
            </a:r>
            <a:r>
              <a:rPr lang="fr-FR" sz="1600" b="1" dirty="0">
                <a:solidFill>
                  <a:srgbClr val="FFFF00"/>
                </a:solidFill>
              </a:rPr>
              <a:t>du cours</a:t>
            </a:r>
          </a:p>
        </p:txBody>
      </p:sp>
      <p:sp>
        <p:nvSpPr>
          <p:cNvPr id="6" name="Ellipse 5"/>
          <p:cNvSpPr/>
          <p:nvPr/>
        </p:nvSpPr>
        <p:spPr>
          <a:xfrm>
            <a:off x="3059831" y="-26083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7" name="Ellipse 6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8" name="Ellipse 7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9" name="Ellipse 8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5- </a:t>
            </a:r>
            <a:r>
              <a:rPr lang="fr-FR" sz="1400" b="1" dirty="0" smtClean="0">
                <a:solidFill>
                  <a:schemeClr val="bg1"/>
                </a:solidFill>
              </a:rPr>
              <a:t>Lectures </a:t>
            </a:r>
            <a:r>
              <a:rPr lang="fr-FR" sz="1400" b="1" dirty="0">
                <a:solidFill>
                  <a:schemeClr val="bg1"/>
                </a:solidFill>
              </a:rPr>
              <a:t>obligatoires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6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0603731"/>
              </p:ext>
            </p:extLst>
          </p:nvPr>
        </p:nvGraphicFramePr>
        <p:xfrm>
          <a:off x="467544" y="1446139"/>
          <a:ext cx="8712968" cy="479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e 3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5" name="Ellipse 4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2- Activités des étudiants</a:t>
            </a:r>
          </a:p>
        </p:txBody>
      </p:sp>
      <p:sp>
        <p:nvSpPr>
          <p:cNvPr id="6" name="Ellipse 5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7" name="Ellipse 6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5- </a:t>
            </a:r>
            <a:r>
              <a:rPr lang="fr-FR" sz="1400" b="1" dirty="0" smtClean="0">
                <a:solidFill>
                  <a:schemeClr val="bg1"/>
                </a:solidFill>
              </a:rPr>
              <a:t>Lectures </a:t>
            </a:r>
            <a:r>
              <a:rPr lang="fr-FR" sz="1400" b="1" dirty="0">
                <a:solidFill>
                  <a:schemeClr val="bg1"/>
                </a:solidFill>
              </a:rPr>
              <a:t>obligatoires </a:t>
            </a:r>
          </a:p>
        </p:txBody>
      </p:sp>
    </p:spTree>
    <p:extLst>
      <p:ext uri="{BB962C8B-B14F-4D97-AF65-F5344CB8AC3E}">
        <p14:creationId xmlns:p14="http://schemas.microsoft.com/office/powerpoint/2010/main" xmlns="" val="33034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5" name="Ellipse 4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6" name="Ellipse 5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3- Mode d’évaluation</a:t>
            </a:r>
          </a:p>
        </p:txBody>
      </p:sp>
      <p:sp>
        <p:nvSpPr>
          <p:cNvPr id="7" name="Ellipse 6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5- </a:t>
            </a:r>
            <a:r>
              <a:rPr lang="fr-FR" sz="1400" b="1" dirty="0" smtClean="0">
                <a:solidFill>
                  <a:schemeClr val="bg1"/>
                </a:solidFill>
              </a:rPr>
              <a:t>Lectures </a:t>
            </a:r>
            <a:r>
              <a:rPr lang="fr-FR" sz="1400" b="1" dirty="0">
                <a:solidFill>
                  <a:schemeClr val="bg1"/>
                </a:solidFill>
              </a:rPr>
              <a:t>obligatoires 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3038469"/>
              </p:ext>
            </p:extLst>
          </p:nvPr>
        </p:nvGraphicFramePr>
        <p:xfrm>
          <a:off x="167215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6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5" name="Ellipse 4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6" name="Ellipse 5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7" name="Ellipse 6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4- Contenu 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5- </a:t>
            </a:r>
            <a:r>
              <a:rPr lang="fr-FR" sz="1400" b="1" dirty="0" smtClean="0">
                <a:solidFill>
                  <a:schemeClr val="bg1"/>
                </a:solidFill>
              </a:rPr>
              <a:t>Lectures </a:t>
            </a:r>
            <a:r>
              <a:rPr lang="fr-FR" sz="1400" b="1" dirty="0">
                <a:solidFill>
                  <a:schemeClr val="bg1"/>
                </a:solidFill>
              </a:rPr>
              <a:t>obligatoires 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4357184"/>
              </p:ext>
            </p:extLst>
          </p:nvPr>
        </p:nvGraphicFramePr>
        <p:xfrm>
          <a:off x="578942" y="1585347"/>
          <a:ext cx="8097514" cy="450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440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Bresson Maryse, 2016</a:t>
            </a:r>
            <a:r>
              <a:rPr lang="fr-FR" dirty="0"/>
              <a:t>, </a:t>
            </a:r>
            <a:r>
              <a:rPr lang="fr-FR" b="1" dirty="0"/>
              <a:t>Sociologie de la précarité</a:t>
            </a:r>
            <a:r>
              <a:rPr lang="fr-FR" dirty="0"/>
              <a:t>, Armand </a:t>
            </a:r>
            <a:r>
              <a:rPr lang="fr-FR" dirty="0" smtClean="0"/>
              <a:t>Colin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 smtClean="0"/>
              <a:t>Lecture</a:t>
            </a:r>
            <a:r>
              <a:rPr lang="fr-FR" dirty="0" smtClean="0"/>
              <a:t> </a:t>
            </a:r>
            <a:r>
              <a:rPr lang="fr-FR" dirty="0"/>
              <a:t>: 3- Causes de la précarité et processus de </a:t>
            </a:r>
            <a:r>
              <a:rPr lang="fr-FR" dirty="0" smtClean="0"/>
              <a:t>précarisation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0" y="0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1- </a:t>
            </a:r>
            <a:r>
              <a:rPr lang="fr-FR" sz="1600" b="1" dirty="0" smtClean="0">
                <a:solidFill>
                  <a:schemeClr val="bg1"/>
                </a:solidFill>
              </a:rPr>
              <a:t>Enjeux et objectifs </a:t>
            </a:r>
            <a:r>
              <a:rPr lang="fr-FR" sz="1600" b="1" dirty="0">
                <a:solidFill>
                  <a:schemeClr val="bg1"/>
                </a:solidFill>
              </a:rPr>
              <a:t>du cours</a:t>
            </a:r>
          </a:p>
        </p:txBody>
      </p:sp>
      <p:sp>
        <p:nvSpPr>
          <p:cNvPr id="8" name="Ellipse 7"/>
          <p:cNvSpPr/>
          <p:nvPr/>
        </p:nvSpPr>
        <p:spPr>
          <a:xfrm>
            <a:off x="3050945" y="-27384"/>
            <a:ext cx="3184767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2- Activités des étudiants</a:t>
            </a:r>
          </a:p>
        </p:txBody>
      </p:sp>
      <p:sp>
        <p:nvSpPr>
          <p:cNvPr id="9" name="Ellipse 8"/>
          <p:cNvSpPr/>
          <p:nvPr/>
        </p:nvSpPr>
        <p:spPr>
          <a:xfrm>
            <a:off x="6156176" y="-27384"/>
            <a:ext cx="2952328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3- Mode d’évaluation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669268" y="708819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chemeClr val="bg1"/>
                </a:solidFill>
              </a:rPr>
              <a:t>4- Contenu du cours</a:t>
            </a:r>
          </a:p>
        </p:txBody>
      </p:sp>
      <p:sp>
        <p:nvSpPr>
          <p:cNvPr id="11" name="Ellipse 10"/>
          <p:cNvSpPr/>
          <p:nvPr/>
        </p:nvSpPr>
        <p:spPr>
          <a:xfrm>
            <a:off x="4752528" y="692696"/>
            <a:ext cx="3131840" cy="8367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srgbClr val="FFFF00"/>
                </a:solidFill>
              </a:rPr>
              <a:t>5- </a:t>
            </a:r>
            <a:r>
              <a:rPr lang="fr-FR" sz="1400" b="1" dirty="0" smtClean="0">
                <a:solidFill>
                  <a:srgbClr val="FFFF00"/>
                </a:solidFill>
              </a:rPr>
              <a:t>Lectures </a:t>
            </a:r>
            <a:r>
              <a:rPr lang="fr-FR" sz="1400" b="1" dirty="0">
                <a:solidFill>
                  <a:srgbClr val="FFFF00"/>
                </a:solidFill>
              </a:rPr>
              <a:t>obligatoires 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491" y="2019550"/>
            <a:ext cx="3125766" cy="34393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" y="4437112"/>
            <a:ext cx="1524000" cy="1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7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846</TotalTime>
  <Words>1262</Words>
  <Application>Microsoft Office PowerPoint</Application>
  <PresentationFormat>Affichage à l'écran (4:3)</PresentationFormat>
  <Paragraphs>225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Gallery</vt:lpstr>
      <vt:lpstr>Diapositive 1</vt:lpstr>
      <vt:lpstr>Syllabus du module Précarisation et précarités sociales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1- Définitions et approches de mesure de la pauvreté et de la précarité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Reviewer</cp:lastModifiedBy>
  <cp:revision>73</cp:revision>
  <dcterms:created xsi:type="dcterms:W3CDTF">2019-03-07T18:12:28Z</dcterms:created>
  <dcterms:modified xsi:type="dcterms:W3CDTF">2020-03-31T21:06:47Z</dcterms:modified>
</cp:coreProperties>
</file>