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65" r:id="rId3"/>
    <p:sldId id="264" r:id="rId4"/>
    <p:sldId id="258" r:id="rId5"/>
    <p:sldId id="257" r:id="rId6"/>
    <p:sldId id="259" r:id="rId7"/>
    <p:sldId id="260" r:id="rId8"/>
    <p:sldId id="269" r:id="rId9"/>
    <p:sldId id="262" r:id="rId10"/>
    <p:sldId id="263" r:id="rId11"/>
    <p:sldId id="261" r:id="rId12"/>
    <p:sldId id="266" r:id="rId13"/>
    <p:sldId id="267" r:id="rId14"/>
    <p:sldId id="268" r:id="rId15"/>
    <p:sldId id="270" r:id="rId16"/>
    <p:sldId id="271" r:id="rId1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2C6C9A-206D-4458-8505-BC95AD11F7AC}" v="130" dt="2020-11-05T12:41:20.1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90" d="100"/>
          <a:sy n="90" d="100"/>
        </p:scale>
        <p:origin x="384"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77394-0A20-4CF6-9066-CFC2C1C9D30F}"/>
              </a:ext>
            </a:extLst>
          </p:cNvPr>
          <p:cNvSpPr>
            <a:spLocks noGrp="1"/>
          </p:cNvSpPr>
          <p:nvPr>
            <p:ph type="ctrTitle"/>
          </p:nvPr>
        </p:nvSpPr>
        <p:spPr>
          <a:xfrm>
            <a:off x="3359149" y="389840"/>
            <a:ext cx="8281987" cy="2954655"/>
          </a:xfrm>
        </p:spPr>
        <p:txBody>
          <a:bodyPr anchor="t" anchorCtr="0">
            <a:normAutofit/>
          </a:bodyPr>
          <a:lstStyle>
            <a:lvl1pPr algn="l">
              <a:lnSpc>
                <a:spcPct val="100000"/>
              </a:lnSpc>
              <a:defRPr sz="6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F10971F-8922-4B23-9C80-0643D7E35026}"/>
              </a:ext>
            </a:extLst>
          </p:cNvPr>
          <p:cNvSpPr>
            <a:spLocks noGrp="1"/>
          </p:cNvSpPr>
          <p:nvPr>
            <p:ph type="subTitle" idx="1"/>
          </p:nvPr>
        </p:nvSpPr>
        <p:spPr>
          <a:xfrm>
            <a:off x="3359149" y="3536951"/>
            <a:ext cx="8281989" cy="2555874"/>
          </a:xfrm>
        </p:spPr>
        <p:txBody>
          <a:bodyPr>
            <a:normAutofit/>
          </a:bodyPr>
          <a:lstStyle>
            <a:lvl1pPr marL="0" indent="0" algn="l">
              <a:lnSpc>
                <a:spcPct val="100000"/>
              </a:lnSpc>
              <a:buNone/>
              <a:defRPr sz="2400">
                <a:solidFill>
                  <a:schemeClr val="tx1">
                    <a:alpha val="8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8B1BC074-1090-47AF-BDE8-3859BF574BA6}"/>
              </a:ext>
            </a:extLst>
          </p:cNvPr>
          <p:cNvSpPr>
            <a:spLocks noGrp="1"/>
          </p:cNvSpPr>
          <p:nvPr>
            <p:ph type="dt" sz="half" idx="10"/>
          </p:nvPr>
        </p:nvSpPr>
        <p:spPr/>
        <p:txBody>
          <a:bodyPr/>
          <a:lstStyle/>
          <a:p>
            <a:fld id="{72EA7947-E287-4738-8C82-07CE4F01EF03}" type="datetime2">
              <a:rPr lang="en-US" smtClean="0"/>
              <a:t>Wednesday, November 30, 2022</a:t>
            </a:fld>
            <a:endParaRPr lang="en-US" dirty="0"/>
          </a:p>
        </p:txBody>
      </p:sp>
      <p:sp>
        <p:nvSpPr>
          <p:cNvPr id="5" name="Footer Placeholder 4">
            <a:extLst>
              <a:ext uri="{FF2B5EF4-FFF2-40B4-BE49-F238E27FC236}">
                <a16:creationId xmlns:a16="http://schemas.microsoft.com/office/drawing/2014/main" id="{F1D6522F-D41A-4734-8BD1-BD6E5A37D04C}"/>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D74D4206-406C-42A3-BBD4-44C043180931}"/>
              </a:ext>
            </a:extLst>
          </p:cNvPr>
          <p:cNvSpPr>
            <a:spLocks noGrp="1"/>
          </p:cNvSpPr>
          <p:nvPr>
            <p:ph type="sldNum" sz="quarter" idx="12"/>
          </p:nvPr>
        </p:nvSpPr>
        <p:spPr/>
        <p:txBody>
          <a:bodyPr/>
          <a:lstStyle/>
          <a:p>
            <a:fld id="{DBA1B0FB-D917-4C8C-928F-313BD683BF39}" type="slidenum">
              <a:rPr lang="en-US" smtClean="0"/>
              <a:t>‹N°›</a:t>
            </a:fld>
            <a:endParaRPr lang="en-US"/>
          </a:p>
        </p:txBody>
      </p:sp>
      <p:sp>
        <p:nvSpPr>
          <p:cNvPr id="19" name="Freeform: Shape 18">
            <a:extLst>
              <a:ext uri="{FF2B5EF4-FFF2-40B4-BE49-F238E27FC236}">
                <a16:creationId xmlns:a16="http://schemas.microsoft.com/office/drawing/2014/main" id="{82184FF4-7029-4ED7-813A-192E60608764}"/>
              </a:ext>
            </a:extLst>
          </p:cNvPr>
          <p:cNvSpPr>
            <a:spLocks noChangeAspect="1"/>
          </p:cNvSpPr>
          <p:nvPr/>
        </p:nvSpPr>
        <p:spPr>
          <a:xfrm rot="2700000">
            <a:off x="612445" y="48188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0" name="Oval 19">
            <a:extLst>
              <a:ext uri="{FF2B5EF4-FFF2-40B4-BE49-F238E27FC236}">
                <a16:creationId xmlns:a16="http://schemas.microsoft.com/office/drawing/2014/main" id="{AAA7AB09-557C-41AD-9113-FF9F68FA1035}"/>
              </a:ext>
            </a:extLst>
          </p:cNvPr>
          <p:cNvSpPr/>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5" name="Oval 24">
            <a:extLst>
              <a:ext uri="{FF2B5EF4-FFF2-40B4-BE49-F238E27FC236}">
                <a16:creationId xmlns:a16="http://schemas.microsoft.com/office/drawing/2014/main" id="{EF99ECAA-1F11-4937-BBA6-51935AB44C9D}"/>
              </a:ext>
            </a:extLst>
          </p:cNvPr>
          <p:cNvSpPr>
            <a:spLocks noChangeAspect="1"/>
          </p:cNvSpPr>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34" name="Group 33">
            <a:extLst>
              <a:ext uri="{FF2B5EF4-FFF2-40B4-BE49-F238E27FC236}">
                <a16:creationId xmlns:a16="http://schemas.microsoft.com/office/drawing/2014/main" id="{79DE9FAB-6BBA-4CFE-B67D-77B47F01ECA4}"/>
              </a:ext>
            </a:extLst>
          </p:cNvPr>
          <p:cNvGrpSpPr/>
          <p:nvPr/>
        </p:nvGrpSpPr>
        <p:grpSpPr>
          <a:xfrm>
            <a:off x="1329952" y="4524379"/>
            <a:ext cx="1980001" cy="1363916"/>
            <a:chOff x="4879602" y="3781429"/>
            <a:chExt cx="1980001" cy="1363916"/>
          </a:xfrm>
        </p:grpSpPr>
        <p:sp>
          <p:nvSpPr>
            <p:cNvPr id="35" name="Freeform: Shape 34">
              <a:extLst>
                <a:ext uri="{FF2B5EF4-FFF2-40B4-BE49-F238E27FC236}">
                  <a16:creationId xmlns:a16="http://schemas.microsoft.com/office/drawing/2014/main" id="{79FAC916-D9BB-4794-81B4-7C47C67E850D}"/>
                </a:ext>
              </a:extLst>
            </p:cNvPr>
            <p:cNvSpPr>
              <a:spLocks noChangeAspect="1"/>
            </p:cNvSpPr>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Freeform: Shape 35">
              <a:extLst>
                <a:ext uri="{FF2B5EF4-FFF2-40B4-BE49-F238E27FC236}">
                  <a16:creationId xmlns:a16="http://schemas.microsoft.com/office/drawing/2014/main" id="{B5CA2231-7A65-4D16-8400-A210CC41DB73}"/>
                </a:ext>
              </a:extLst>
            </p:cNvPr>
            <p:cNvSpPr>
              <a:spLocks noChangeAspect="1"/>
            </p:cNvSpPr>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7" name="Oval 36">
              <a:extLst>
                <a:ext uri="{FF2B5EF4-FFF2-40B4-BE49-F238E27FC236}">
                  <a16:creationId xmlns:a16="http://schemas.microsoft.com/office/drawing/2014/main" id="{4B089C8C-B82B-4704-88E2-E857A5E21529}"/>
                </a:ext>
              </a:extLst>
            </p:cNvPr>
            <p:cNvSpPr/>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8" name="Oval 37">
              <a:extLst>
                <a:ext uri="{FF2B5EF4-FFF2-40B4-BE49-F238E27FC236}">
                  <a16:creationId xmlns:a16="http://schemas.microsoft.com/office/drawing/2014/main" id="{434B90C8-5B4D-456E-AD99-80EF748FDD72}"/>
                </a:ext>
              </a:extLst>
            </p:cNvPr>
            <p:cNvSpPr/>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Tree>
    <p:extLst>
      <p:ext uri="{BB962C8B-B14F-4D97-AF65-F5344CB8AC3E}">
        <p14:creationId xmlns:p14="http://schemas.microsoft.com/office/powerpoint/2010/main" val="1617971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79361-B9A1-48F2-9473-23DE30E2D151}"/>
              </a:ext>
            </a:extLst>
          </p:cNvPr>
          <p:cNvSpPr>
            <a:spLocks noGrp="1"/>
          </p:cNvSpPr>
          <p:nvPr>
            <p:ph type="title"/>
          </p:nvPr>
        </p:nvSpPr>
        <p:spPr>
          <a:xfrm>
            <a:off x="550862" y="503906"/>
            <a:ext cx="11090275" cy="1333057"/>
          </a:xfrm>
        </p:spPr>
        <p:txBody>
          <a:bodyPr vert="horz" wrap="square" lIns="0" tIns="0" rIns="0" bIns="0" rtlCol="0" anchor="t" anchorCtr="0">
            <a:normAutofit/>
          </a:bodyPr>
          <a:lstStyle>
            <a:lvl1pPr>
              <a:defRPr lang="en-US" dirty="0"/>
            </a:lvl1pPr>
          </a:lstStyle>
          <a:p>
            <a:pPr lvl="0"/>
            <a:r>
              <a:rPr lang="en-US"/>
              <a:t>Click to edit Master title style</a:t>
            </a:r>
            <a:endParaRPr lang="en-US" dirty="0"/>
          </a:p>
        </p:txBody>
      </p:sp>
      <p:sp>
        <p:nvSpPr>
          <p:cNvPr id="3" name="Vertical Text Placeholder 2">
            <a:extLst>
              <a:ext uri="{FF2B5EF4-FFF2-40B4-BE49-F238E27FC236}">
                <a16:creationId xmlns:a16="http://schemas.microsoft.com/office/drawing/2014/main" id="{FD986779-C2F3-447D-85F7-F6B0E2C97DC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661572-1A59-4E3B-BA65-3329E9468C69}"/>
              </a:ext>
            </a:extLst>
          </p:cNvPr>
          <p:cNvSpPr>
            <a:spLocks noGrp="1"/>
          </p:cNvSpPr>
          <p:nvPr>
            <p:ph type="dt" sz="half" idx="10"/>
          </p:nvPr>
        </p:nvSpPr>
        <p:spPr/>
        <p:txBody>
          <a:bodyPr/>
          <a:lstStyle/>
          <a:p>
            <a:fld id="{EE2EBD84-71F4-4271-8C46-0D47C0A9B12E}" type="datetime2">
              <a:rPr lang="en-US" smtClean="0"/>
              <a:t>Wednesday, November 30, 2022</a:t>
            </a:fld>
            <a:endParaRPr lang="en-US"/>
          </a:p>
        </p:txBody>
      </p:sp>
      <p:sp>
        <p:nvSpPr>
          <p:cNvPr id="5" name="Footer Placeholder 4">
            <a:extLst>
              <a:ext uri="{FF2B5EF4-FFF2-40B4-BE49-F238E27FC236}">
                <a16:creationId xmlns:a16="http://schemas.microsoft.com/office/drawing/2014/main" id="{AFEF84F1-99FE-4F0B-9E76-F581C2C1B6D9}"/>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97B2D769-16B1-43C4-BF14-3175533511ED}"/>
              </a:ext>
            </a:extLst>
          </p:cNvPr>
          <p:cNvSpPr>
            <a:spLocks noGrp="1"/>
          </p:cNvSpPr>
          <p:nvPr>
            <p:ph type="sldNum" sz="quarter" idx="12"/>
          </p:nvPr>
        </p:nvSpPr>
        <p:spPr/>
        <p:txBody>
          <a:bodyPr/>
          <a:lstStyle/>
          <a:p>
            <a:fld id="{DBA1B0FB-D917-4C8C-928F-313BD683BF39}" type="slidenum">
              <a:rPr lang="en-US" smtClean="0"/>
              <a:t>‹N°›</a:t>
            </a:fld>
            <a:endParaRPr lang="en-US"/>
          </a:p>
        </p:txBody>
      </p:sp>
    </p:spTree>
    <p:extLst>
      <p:ext uri="{BB962C8B-B14F-4D97-AF65-F5344CB8AC3E}">
        <p14:creationId xmlns:p14="http://schemas.microsoft.com/office/powerpoint/2010/main" val="3983399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E56583A-514F-4632-820D-E7EE236A465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173CBBB-7DDC-4437-8C7D-22A1C352027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C69EBF-DA20-4024-8006-B158D571E08E}"/>
              </a:ext>
            </a:extLst>
          </p:cNvPr>
          <p:cNvSpPr>
            <a:spLocks noGrp="1"/>
          </p:cNvSpPr>
          <p:nvPr>
            <p:ph type="dt" sz="half" idx="10"/>
          </p:nvPr>
        </p:nvSpPr>
        <p:spPr/>
        <p:txBody>
          <a:bodyPr/>
          <a:lstStyle/>
          <a:p>
            <a:fld id="{ABAE0CE1-F450-4107-B2CB-17B18F8A3F4A}" type="datetime2">
              <a:rPr lang="en-US" smtClean="0"/>
              <a:t>Wednesday, November 30, 2022</a:t>
            </a:fld>
            <a:endParaRPr lang="en-US"/>
          </a:p>
        </p:txBody>
      </p:sp>
      <p:sp>
        <p:nvSpPr>
          <p:cNvPr id="5" name="Footer Placeholder 4">
            <a:extLst>
              <a:ext uri="{FF2B5EF4-FFF2-40B4-BE49-F238E27FC236}">
                <a16:creationId xmlns:a16="http://schemas.microsoft.com/office/drawing/2014/main" id="{ADBAC8B9-14B5-4DF1-994D-AB47DB3BA0C5}"/>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C7876582-5F9B-4F5E-AAD5-D608CB68EA3D}"/>
              </a:ext>
            </a:extLst>
          </p:cNvPr>
          <p:cNvSpPr>
            <a:spLocks noGrp="1"/>
          </p:cNvSpPr>
          <p:nvPr>
            <p:ph type="sldNum" sz="quarter" idx="12"/>
          </p:nvPr>
        </p:nvSpPr>
        <p:spPr/>
        <p:txBody>
          <a:bodyPr/>
          <a:lstStyle/>
          <a:p>
            <a:fld id="{DBA1B0FB-D917-4C8C-928F-313BD683BF39}" type="slidenum">
              <a:rPr lang="en-US" smtClean="0"/>
              <a:t>‹N°›</a:t>
            </a:fld>
            <a:endParaRPr lang="en-US"/>
          </a:p>
        </p:txBody>
      </p:sp>
    </p:spTree>
    <p:extLst>
      <p:ext uri="{BB962C8B-B14F-4D97-AF65-F5344CB8AC3E}">
        <p14:creationId xmlns:p14="http://schemas.microsoft.com/office/powerpoint/2010/main" val="1229321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3BDBC526-6DCD-4FF6-8395-D8C22E46E527}"/>
              </a:ext>
            </a:extLst>
          </p:cNvPr>
          <p:cNvGrpSpPr/>
          <p:nvPr/>
        </p:nvGrpSpPr>
        <p:grpSpPr>
          <a:xfrm>
            <a:off x="613998" y="5334748"/>
            <a:ext cx="678135" cy="990000"/>
            <a:chOff x="10490969" y="1448827"/>
            <a:chExt cx="678135" cy="990000"/>
          </a:xfrm>
        </p:grpSpPr>
        <p:sp>
          <p:nvSpPr>
            <p:cNvPr id="13" name="Freeform: Shape 12">
              <a:extLst>
                <a:ext uri="{FF2B5EF4-FFF2-40B4-BE49-F238E27FC236}">
                  <a16:creationId xmlns:a16="http://schemas.microsoft.com/office/drawing/2014/main" id="{02ECB475-568C-47AC-B16D-2E202DEB2DE0}"/>
                </a:ext>
              </a:extLst>
            </p:cNvPr>
            <p:cNvSpPr>
              <a:spLocks noChangeAspect="1"/>
            </p:cNvSpPr>
            <p:nvPr/>
          </p:nvSpPr>
          <p:spPr>
            <a:xfrm rot="2700000" flipH="1" flipV="1">
              <a:off x="10268976" y="1743588"/>
              <a:ext cx="926985" cy="463493"/>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127000" dist="50800" dir="1350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Oval 13">
              <a:extLst>
                <a:ext uri="{FF2B5EF4-FFF2-40B4-BE49-F238E27FC236}">
                  <a16:creationId xmlns:a16="http://schemas.microsoft.com/office/drawing/2014/main" id="{080D8764-525A-441E-B58F-068E82F09714}"/>
                </a:ext>
              </a:extLst>
            </p:cNvPr>
            <p:cNvSpPr/>
            <p:nvPr/>
          </p:nvSpPr>
          <p:spPr>
            <a:xfrm rot="8100000" flipH="1" flipV="1">
              <a:off x="11115555" y="1939340"/>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5" name="Oval 14">
              <a:extLst>
                <a:ext uri="{FF2B5EF4-FFF2-40B4-BE49-F238E27FC236}">
                  <a16:creationId xmlns:a16="http://schemas.microsoft.com/office/drawing/2014/main" id="{11196109-6F2B-4738-B2FC-2CCC753AABD4}"/>
                </a:ext>
              </a:extLst>
            </p:cNvPr>
            <p:cNvSpPr/>
            <p:nvPr/>
          </p:nvSpPr>
          <p:spPr>
            <a:xfrm rot="8100000" flipH="1" flipV="1">
              <a:off x="10625042" y="1448827"/>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6" name="Freeform: Shape 15">
              <a:extLst>
                <a:ext uri="{FF2B5EF4-FFF2-40B4-BE49-F238E27FC236}">
                  <a16:creationId xmlns:a16="http://schemas.microsoft.com/office/drawing/2014/main" id="{F7E468C2-69B8-470B-85E3-801A3CB1D7E2}"/>
                </a:ext>
              </a:extLst>
            </p:cNvPr>
            <p:cNvSpPr>
              <a:spLocks noChangeAspect="1"/>
            </p:cNvSpPr>
            <p:nvPr/>
          </p:nvSpPr>
          <p:spPr>
            <a:xfrm rot="2700000" flipH="1" flipV="1">
              <a:off x="10292519" y="1686748"/>
              <a:ext cx="926985" cy="530086"/>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20000"/>
              </a:schemeClr>
            </a:solidFill>
            <a:ln>
              <a:noFill/>
            </a:ln>
            <a:effectLst>
              <a:softEdge rad="1016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sp>
        <p:nvSpPr>
          <p:cNvPr id="2" name="Title 1">
            <a:extLst>
              <a:ext uri="{FF2B5EF4-FFF2-40B4-BE49-F238E27FC236}">
                <a16:creationId xmlns:a16="http://schemas.microsoft.com/office/drawing/2014/main" id="{B1A4B040-51E3-4DA0-B21D-EEE173E7536F}"/>
              </a:ext>
            </a:extLst>
          </p:cNvPr>
          <p:cNvSpPr>
            <a:spLocks noGrp="1"/>
          </p:cNvSpPr>
          <p:nvPr>
            <p:ph type="title"/>
          </p:nvPr>
        </p:nvSpPr>
        <p:spPr>
          <a:xfrm>
            <a:off x="550862" y="549275"/>
            <a:ext cx="11091600" cy="1332000"/>
          </a:xfrm>
        </p:spPr>
        <p:txBody>
          <a:bodyPr vert="horz" wrap="square" lIns="0" tIns="0" rIns="0" bIns="0" rtlCol="0" anchor="t" anchorCtr="0">
            <a:normAutofit/>
          </a:bodyPr>
          <a:lstStyle>
            <a:lvl1pPr>
              <a:defRPr lang="en-US" dirty="0"/>
            </a:lvl1pPr>
          </a:lstStyle>
          <a:p>
            <a:pPr lvl="0">
              <a:lnSpc>
                <a:spcPct val="100000"/>
              </a:lnSpc>
            </a:pPr>
            <a:r>
              <a:rPr lang="en-US"/>
              <a:t>Click to edit Master title style</a:t>
            </a:r>
            <a:endParaRPr lang="en-US" dirty="0"/>
          </a:p>
        </p:txBody>
      </p:sp>
      <p:sp>
        <p:nvSpPr>
          <p:cNvPr id="3" name="Content Placeholder 2">
            <a:extLst>
              <a:ext uri="{FF2B5EF4-FFF2-40B4-BE49-F238E27FC236}">
                <a16:creationId xmlns:a16="http://schemas.microsoft.com/office/drawing/2014/main" id="{F8A2CD90-429B-4A55-B6C8-DD6CE6994118}"/>
              </a:ext>
            </a:extLst>
          </p:cNvPr>
          <p:cNvSpPr>
            <a:spLocks noGrp="1"/>
          </p:cNvSpPr>
          <p:nvPr>
            <p:ph idx="1"/>
          </p:nvPr>
        </p:nvSpPr>
        <p:spPr>
          <a:xfrm>
            <a:off x="550863" y="2113199"/>
            <a:ext cx="11090274" cy="3979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D4EE704-5DCA-484E-85E0-0E3A7B1C5046}"/>
              </a:ext>
            </a:extLst>
          </p:cNvPr>
          <p:cNvSpPr>
            <a:spLocks noGrp="1"/>
          </p:cNvSpPr>
          <p:nvPr>
            <p:ph type="dt" sz="half" idx="10"/>
          </p:nvPr>
        </p:nvSpPr>
        <p:spPr/>
        <p:txBody>
          <a:bodyPr/>
          <a:lstStyle/>
          <a:p>
            <a:fld id="{6FE8C025-CD7A-4966-867E-81CF82B15267}" type="datetime2">
              <a:rPr lang="en-US" smtClean="0"/>
              <a:t>Wednesday, November 30, 2022</a:t>
            </a:fld>
            <a:endParaRPr lang="en-US"/>
          </a:p>
        </p:txBody>
      </p:sp>
      <p:sp>
        <p:nvSpPr>
          <p:cNvPr id="5" name="Footer Placeholder 4">
            <a:extLst>
              <a:ext uri="{FF2B5EF4-FFF2-40B4-BE49-F238E27FC236}">
                <a16:creationId xmlns:a16="http://schemas.microsoft.com/office/drawing/2014/main" id="{4CA69B66-1C18-44A2-93F7-97DED26F24AB}"/>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7E44B5A0-66FA-433A-8DC5-C097C63B4DFC}"/>
              </a:ext>
            </a:extLst>
          </p:cNvPr>
          <p:cNvSpPr>
            <a:spLocks noGrp="1"/>
          </p:cNvSpPr>
          <p:nvPr>
            <p:ph type="sldNum" sz="quarter" idx="12"/>
          </p:nvPr>
        </p:nvSpPr>
        <p:spPr/>
        <p:txBody>
          <a:bodyPr/>
          <a:lstStyle/>
          <a:p>
            <a:fld id="{DBA1B0FB-D917-4C8C-928F-313BD683BF39}" type="slidenum">
              <a:rPr lang="en-US" smtClean="0"/>
              <a:t>‹N°›</a:t>
            </a:fld>
            <a:endParaRPr lang="en-US"/>
          </a:p>
        </p:txBody>
      </p:sp>
    </p:spTree>
    <p:extLst>
      <p:ext uri="{BB962C8B-B14F-4D97-AF65-F5344CB8AC3E}">
        <p14:creationId xmlns:p14="http://schemas.microsoft.com/office/powerpoint/2010/main" val="290044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48" name="Group 47">
            <a:extLst>
              <a:ext uri="{FF2B5EF4-FFF2-40B4-BE49-F238E27FC236}">
                <a16:creationId xmlns:a16="http://schemas.microsoft.com/office/drawing/2014/main" id="{4644CBB8-40B8-42F8-9172-07A476341DDA}"/>
              </a:ext>
            </a:extLst>
          </p:cNvPr>
          <p:cNvGrpSpPr/>
          <p:nvPr/>
        </p:nvGrpSpPr>
        <p:grpSpPr>
          <a:xfrm>
            <a:off x="356481" y="879007"/>
            <a:ext cx="734257" cy="760506"/>
            <a:chOff x="5243759" y="1363788"/>
            <a:chExt cx="734257" cy="760506"/>
          </a:xfrm>
        </p:grpSpPr>
        <p:sp>
          <p:nvSpPr>
            <p:cNvPr id="49" name="Freeform 5">
              <a:extLst>
                <a:ext uri="{FF2B5EF4-FFF2-40B4-BE49-F238E27FC236}">
                  <a16:creationId xmlns:a16="http://schemas.microsoft.com/office/drawing/2014/main" id="{35CE073E-302A-4AA7-98C7-8667DDDCFA18}"/>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0" name="Freeform 6">
              <a:extLst>
                <a:ext uri="{FF2B5EF4-FFF2-40B4-BE49-F238E27FC236}">
                  <a16:creationId xmlns:a16="http://schemas.microsoft.com/office/drawing/2014/main" id="{4FD1AE2F-DD70-4E93-B905-E052A23F0B1C}"/>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1" name="Freeform 8">
              <a:extLst>
                <a:ext uri="{FF2B5EF4-FFF2-40B4-BE49-F238E27FC236}">
                  <a16:creationId xmlns:a16="http://schemas.microsoft.com/office/drawing/2014/main" id="{E8D529E5-8838-47F0-98A4-2D46F11E499C}"/>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45DA2564-D3DB-48AD-83F0-6CC6B5743960}"/>
              </a:ext>
            </a:extLst>
          </p:cNvPr>
          <p:cNvSpPr>
            <a:spLocks noGrp="1"/>
          </p:cNvSpPr>
          <p:nvPr>
            <p:ph type="title"/>
          </p:nvPr>
        </p:nvSpPr>
        <p:spPr>
          <a:xfrm>
            <a:off x="563563" y="474345"/>
            <a:ext cx="11077574" cy="2954655"/>
          </a:xfrm>
        </p:spPr>
        <p:txBody>
          <a:bodyPr vert="horz" wrap="square" lIns="0" tIns="0" rIns="0" bIns="0" rtlCol="0" anchor="b" anchorCtr="0">
            <a:normAutofit/>
          </a:bodyPr>
          <a:lstStyle>
            <a:lvl1pPr>
              <a:defRPr lang="en-US" sz="6400" dirty="0"/>
            </a:lvl1pPr>
          </a:lstStyle>
          <a:p>
            <a:pPr lvl="0">
              <a:lnSpc>
                <a:spcPct val="100000"/>
              </a:lnSpc>
            </a:pPr>
            <a:r>
              <a:rPr lang="en-US"/>
              <a:t>Click to edit Master title style</a:t>
            </a:r>
            <a:endParaRPr lang="en-US" dirty="0"/>
          </a:p>
        </p:txBody>
      </p:sp>
      <p:sp>
        <p:nvSpPr>
          <p:cNvPr id="4" name="Date Placeholder 3">
            <a:extLst>
              <a:ext uri="{FF2B5EF4-FFF2-40B4-BE49-F238E27FC236}">
                <a16:creationId xmlns:a16="http://schemas.microsoft.com/office/drawing/2014/main" id="{56403DDF-462A-45CE-931B-010AB4F73C3F}"/>
              </a:ext>
            </a:extLst>
          </p:cNvPr>
          <p:cNvSpPr>
            <a:spLocks noGrp="1"/>
          </p:cNvSpPr>
          <p:nvPr>
            <p:ph type="dt" sz="half" idx="10"/>
          </p:nvPr>
        </p:nvSpPr>
        <p:spPr/>
        <p:txBody>
          <a:bodyPr/>
          <a:lstStyle/>
          <a:p>
            <a:fld id="{FE809929-0719-4517-94D6-FDF7F99E70F6}" type="datetime2">
              <a:rPr lang="en-US" smtClean="0"/>
              <a:t>Wednesday, November 30, 2022</a:t>
            </a:fld>
            <a:endParaRPr lang="en-US"/>
          </a:p>
        </p:txBody>
      </p:sp>
      <p:sp>
        <p:nvSpPr>
          <p:cNvPr id="5" name="Footer Placeholder 4">
            <a:extLst>
              <a:ext uri="{FF2B5EF4-FFF2-40B4-BE49-F238E27FC236}">
                <a16:creationId xmlns:a16="http://schemas.microsoft.com/office/drawing/2014/main" id="{39E10702-2ACF-4768-9E91-8CB87B89594D}"/>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E8DFA722-391E-4FCF-8E15-0D7E2EC02B63}"/>
              </a:ext>
            </a:extLst>
          </p:cNvPr>
          <p:cNvSpPr>
            <a:spLocks noGrp="1"/>
          </p:cNvSpPr>
          <p:nvPr>
            <p:ph type="sldNum" sz="quarter" idx="12"/>
          </p:nvPr>
        </p:nvSpPr>
        <p:spPr/>
        <p:txBody>
          <a:bodyPr/>
          <a:lstStyle/>
          <a:p>
            <a:fld id="{DBA1B0FB-D917-4C8C-928F-313BD683BF39}" type="slidenum">
              <a:rPr lang="en-US" smtClean="0"/>
              <a:t>‹N°›</a:t>
            </a:fld>
            <a:endParaRPr lang="en-US"/>
          </a:p>
        </p:txBody>
      </p:sp>
      <p:sp>
        <p:nvSpPr>
          <p:cNvPr id="3" name="Text Placeholder 2">
            <a:extLst>
              <a:ext uri="{FF2B5EF4-FFF2-40B4-BE49-F238E27FC236}">
                <a16:creationId xmlns:a16="http://schemas.microsoft.com/office/drawing/2014/main" id="{76EEA752-36DA-440B-8747-0EB2914080EE}"/>
              </a:ext>
            </a:extLst>
          </p:cNvPr>
          <p:cNvSpPr>
            <a:spLocks noGrp="1"/>
          </p:cNvSpPr>
          <p:nvPr>
            <p:ph type="body" idx="1"/>
          </p:nvPr>
        </p:nvSpPr>
        <p:spPr>
          <a:xfrm>
            <a:off x="566271" y="3629772"/>
            <a:ext cx="11074866" cy="2678953"/>
          </a:xfrm>
        </p:spPr>
        <p:txBody>
          <a:bodyPr>
            <a:normAutofit/>
          </a:bodyPr>
          <a:lstStyle>
            <a:lvl1pPr marL="0" indent="0">
              <a:lnSpc>
                <a:spcPct val="110000"/>
              </a:lnSpc>
              <a:spcBef>
                <a:spcPts val="0"/>
              </a:spcBef>
              <a:buNone/>
              <a:defRPr sz="2400">
                <a:solidFill>
                  <a:schemeClr val="tx1">
                    <a:alpha val="8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1" name="Freeform: Shape 40">
            <a:extLst>
              <a:ext uri="{FF2B5EF4-FFF2-40B4-BE49-F238E27FC236}">
                <a16:creationId xmlns:a16="http://schemas.microsoft.com/office/drawing/2014/main" id="{0BCC02B0-8581-4752-B7BC-3CE1EF17B9F7}"/>
              </a:ext>
            </a:extLst>
          </p:cNvPr>
          <p:cNvSpPr>
            <a:spLocks noChangeAspect="1"/>
          </p:cNvSpPr>
          <p:nvPr/>
        </p:nvSpPr>
        <p:spPr>
          <a:xfrm rot="18900000">
            <a:off x="11209132" y="4448189"/>
            <a:ext cx="999200" cy="1262947"/>
          </a:xfrm>
          <a:custGeom>
            <a:avLst/>
            <a:gdLst>
              <a:gd name="connsiteX0" fmla="*/ 540000 w 999200"/>
              <a:gd name="connsiteY0" fmla="*/ 0 h 1262947"/>
              <a:gd name="connsiteX1" fmla="*/ 999200 w 999200"/>
              <a:gd name="connsiteY1" fmla="*/ 815317 h 1262947"/>
              <a:gd name="connsiteX2" fmla="*/ 552185 w 999200"/>
              <a:gd name="connsiteY2" fmla="*/ 1262333 h 1262947"/>
              <a:gd name="connsiteX3" fmla="*/ 540000 w 999200"/>
              <a:gd name="connsiteY3" fmla="*/ 1262947 h 1262947"/>
              <a:gd name="connsiteX4" fmla="*/ 0 w 999200"/>
              <a:gd name="connsiteY4" fmla="*/ 992947 h 1262947"/>
              <a:gd name="connsiteX5" fmla="*/ 10971 w 999200"/>
              <a:gd name="connsiteY5" fmla="*/ 938533 h 1262947"/>
              <a:gd name="connsiteX6" fmla="*/ 15626 w 999200"/>
              <a:gd name="connsiteY6" fmla="*/ 931034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99200" h="1262947">
                <a:moveTo>
                  <a:pt x="540000" y="0"/>
                </a:moveTo>
                <a:lnTo>
                  <a:pt x="999200" y="815317"/>
                </a:lnTo>
                <a:lnTo>
                  <a:pt x="552185" y="1262333"/>
                </a:lnTo>
                <a:lnTo>
                  <a:pt x="540000" y="1262947"/>
                </a:lnTo>
                <a:cubicBezTo>
                  <a:pt x="241766" y="1262947"/>
                  <a:pt x="0" y="1142064"/>
                  <a:pt x="0" y="992947"/>
                </a:cubicBezTo>
                <a:cubicBezTo>
                  <a:pt x="0" y="974307"/>
                  <a:pt x="3778" y="956109"/>
                  <a:pt x="10971" y="938533"/>
                </a:cubicBezTo>
                <a:lnTo>
                  <a:pt x="15626" y="931034"/>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10200000" scaled="0"/>
          </a:gradFill>
          <a:ln>
            <a:noFill/>
          </a:ln>
          <a:effectLst>
            <a:innerShdw blurRad="254000" dist="101600" dir="42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3" name="Freeform: Shape 42">
            <a:extLst>
              <a:ext uri="{FF2B5EF4-FFF2-40B4-BE49-F238E27FC236}">
                <a16:creationId xmlns:a16="http://schemas.microsoft.com/office/drawing/2014/main" id="{EA0FF4DB-8180-4D26-AEAE-7ECDB670F71D}"/>
              </a:ext>
            </a:extLst>
          </p:cNvPr>
          <p:cNvSpPr/>
          <p:nvPr/>
        </p:nvSpPr>
        <p:spPr>
          <a:xfrm rot="2700000">
            <a:off x="11686937" y="4853516"/>
            <a:ext cx="540000" cy="978284"/>
          </a:xfrm>
          <a:custGeom>
            <a:avLst/>
            <a:gdLst>
              <a:gd name="connsiteX0" fmla="*/ 113288 w 540000"/>
              <a:gd name="connsiteY0" fmla="*/ 0 h 978284"/>
              <a:gd name="connsiteX1" fmla="*/ 539386 w 540000"/>
              <a:gd name="connsiteY1" fmla="*/ 426099 h 978284"/>
              <a:gd name="connsiteX2" fmla="*/ 540000 w 540000"/>
              <a:gd name="connsiteY2" fmla="*/ 438284 h 978284"/>
              <a:gd name="connsiteX3" fmla="*/ 270000 w 540000"/>
              <a:gd name="connsiteY3" fmla="*/ 978284 h 978284"/>
              <a:gd name="connsiteX4" fmla="*/ 0 w 540000"/>
              <a:gd name="connsiteY4" fmla="*/ 438284 h 978284"/>
              <a:gd name="connsiteX5" fmla="*/ 79081 w 540000"/>
              <a:gd name="connsiteY5" fmla="*/ 56446 h 978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0000" h="978284">
                <a:moveTo>
                  <a:pt x="113288" y="0"/>
                </a:moveTo>
                <a:lnTo>
                  <a:pt x="539386" y="426099"/>
                </a:lnTo>
                <a:lnTo>
                  <a:pt x="540000" y="438284"/>
                </a:lnTo>
                <a:cubicBezTo>
                  <a:pt x="540000" y="736518"/>
                  <a:pt x="419117" y="978284"/>
                  <a:pt x="270000" y="978284"/>
                </a:cubicBezTo>
                <a:cubicBezTo>
                  <a:pt x="120883" y="978284"/>
                  <a:pt x="0" y="736518"/>
                  <a:pt x="0" y="438284"/>
                </a:cubicBezTo>
                <a:cubicBezTo>
                  <a:pt x="0" y="289167"/>
                  <a:pt x="30220" y="154167"/>
                  <a:pt x="79081" y="56446"/>
                </a:cubicBezTo>
                <a:close/>
              </a:path>
            </a:pathLst>
          </a:cu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943802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2" name="Oval 21">
            <a:extLst>
              <a:ext uri="{FF2B5EF4-FFF2-40B4-BE49-F238E27FC236}">
                <a16:creationId xmlns:a16="http://schemas.microsoft.com/office/drawing/2014/main" id="{94729CA3-91C4-4A89-9448-A2F0E409177A}"/>
              </a:ext>
            </a:extLst>
          </p:cNvPr>
          <p:cNvSpPr>
            <a:spLocks noChangeAspect="1"/>
          </p:cNvSpPr>
          <p:nvPr/>
        </p:nvSpPr>
        <p:spPr>
          <a:xfrm>
            <a:off x="11069864" y="33337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13" name="Group 12">
            <a:extLst>
              <a:ext uri="{FF2B5EF4-FFF2-40B4-BE49-F238E27FC236}">
                <a16:creationId xmlns:a16="http://schemas.microsoft.com/office/drawing/2014/main" id="{168347B7-45FA-4A01-924D-DC385B720B3E}"/>
              </a:ext>
            </a:extLst>
          </p:cNvPr>
          <p:cNvGrpSpPr/>
          <p:nvPr/>
        </p:nvGrpSpPr>
        <p:grpSpPr>
          <a:xfrm>
            <a:off x="331786" y="5528198"/>
            <a:ext cx="631474" cy="667800"/>
            <a:chOff x="2994153" y="1378666"/>
            <a:chExt cx="631474" cy="667800"/>
          </a:xfrm>
        </p:grpSpPr>
        <p:sp>
          <p:nvSpPr>
            <p:cNvPr id="20" name="Freeform: Shape 19">
              <a:extLst>
                <a:ext uri="{FF2B5EF4-FFF2-40B4-BE49-F238E27FC236}">
                  <a16:creationId xmlns:a16="http://schemas.microsoft.com/office/drawing/2014/main" id="{31167DA1-25D1-4E60-A62E-42B6F56A96EC}"/>
                </a:ext>
              </a:extLst>
            </p:cNvPr>
            <p:cNvSpPr>
              <a:spLocks noChangeAspect="1"/>
            </p:cNvSpPr>
            <p:nvPr/>
          </p:nvSpPr>
          <p:spPr>
            <a:xfrm rot="2700000">
              <a:off x="3039890" y="1332929"/>
              <a:ext cx="540000"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1" name="Oval 20">
              <a:extLst>
                <a:ext uri="{FF2B5EF4-FFF2-40B4-BE49-F238E27FC236}">
                  <a16:creationId xmlns:a16="http://schemas.microsoft.com/office/drawing/2014/main" id="{6B7B7215-A661-477E-91D0-CDBE5564D2B9}"/>
                </a:ext>
              </a:extLst>
            </p:cNvPr>
            <p:cNvSpPr/>
            <p:nvPr/>
          </p:nvSpPr>
          <p:spPr>
            <a:xfrm rot="8100000">
              <a:off x="3047090" y="1506466"/>
              <a:ext cx="270000" cy="54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8978E540-142B-4A82-9C3F-E61BC190AEED}"/>
              </a:ext>
            </a:extLst>
          </p:cNvPr>
          <p:cNvSpPr>
            <a:spLocks noGrp="1"/>
          </p:cNvSpPr>
          <p:nvPr>
            <p:ph type="title"/>
          </p:nvPr>
        </p:nvSpPr>
        <p:spPr>
          <a:xfrm>
            <a:off x="550863" y="549275"/>
            <a:ext cx="11090274" cy="1332000"/>
          </a:xfrm>
        </p:spPr>
        <p:txBody>
          <a:bodyPr/>
          <a:lstStyle>
            <a:lvl1pPr>
              <a:lnSpc>
                <a:spcPct val="100000"/>
              </a:lnSpc>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2C6BF36-D4F5-4363-B440-BDAE50BBD4B6}"/>
              </a:ext>
            </a:extLst>
          </p:cNvPr>
          <p:cNvSpPr>
            <a:spLocks noGrp="1"/>
          </p:cNvSpPr>
          <p:nvPr>
            <p:ph sz="half" idx="1"/>
          </p:nvPr>
        </p:nvSpPr>
        <p:spPr>
          <a:xfrm>
            <a:off x="550862" y="2097175"/>
            <a:ext cx="5435600" cy="3995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F8362910-87AA-4E67-992D-8D4822FD89FE}"/>
              </a:ext>
            </a:extLst>
          </p:cNvPr>
          <p:cNvSpPr>
            <a:spLocks noGrp="1"/>
          </p:cNvSpPr>
          <p:nvPr>
            <p:ph sz="half" idx="2"/>
          </p:nvPr>
        </p:nvSpPr>
        <p:spPr>
          <a:xfrm>
            <a:off x="6205538" y="2097175"/>
            <a:ext cx="5435600" cy="3995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BB99A8AF-0998-4613-B1D8-C14ECBFFDF67}"/>
              </a:ext>
            </a:extLst>
          </p:cNvPr>
          <p:cNvSpPr>
            <a:spLocks noGrp="1"/>
          </p:cNvSpPr>
          <p:nvPr>
            <p:ph type="dt" sz="half" idx="10"/>
          </p:nvPr>
        </p:nvSpPr>
        <p:spPr/>
        <p:txBody>
          <a:bodyPr/>
          <a:lstStyle/>
          <a:p>
            <a:fld id="{20E95673-5512-4AAA-9AEB-E00C61EC65D5}" type="datetime2">
              <a:rPr lang="en-US" smtClean="0"/>
              <a:t>Wednesday, November 30, 2022</a:t>
            </a:fld>
            <a:endParaRPr lang="en-US"/>
          </a:p>
        </p:txBody>
      </p:sp>
      <p:sp>
        <p:nvSpPr>
          <p:cNvPr id="6" name="Footer Placeholder 5">
            <a:extLst>
              <a:ext uri="{FF2B5EF4-FFF2-40B4-BE49-F238E27FC236}">
                <a16:creationId xmlns:a16="http://schemas.microsoft.com/office/drawing/2014/main" id="{66E44EAA-B8A9-4428-A9DF-1174DA940990}"/>
              </a:ext>
            </a:extLst>
          </p:cNvPr>
          <p:cNvSpPr>
            <a:spLocks noGrp="1"/>
          </p:cNvSpPr>
          <p:nvPr>
            <p:ph type="ftr" sz="quarter" idx="11"/>
          </p:nvPr>
        </p:nvSpPr>
        <p:spPr/>
        <p:txBody>
          <a:bodyPr/>
          <a:lstStyle/>
          <a:p>
            <a:r>
              <a:rPr lang="en-US"/>
              <a:t>Sample Footer</a:t>
            </a:r>
          </a:p>
        </p:txBody>
      </p:sp>
      <p:sp>
        <p:nvSpPr>
          <p:cNvPr id="7" name="Slide Number Placeholder 6">
            <a:extLst>
              <a:ext uri="{FF2B5EF4-FFF2-40B4-BE49-F238E27FC236}">
                <a16:creationId xmlns:a16="http://schemas.microsoft.com/office/drawing/2014/main" id="{19E5C381-C899-4BF9-B584-2D78074D1CB2}"/>
              </a:ext>
            </a:extLst>
          </p:cNvPr>
          <p:cNvSpPr>
            <a:spLocks noGrp="1"/>
          </p:cNvSpPr>
          <p:nvPr>
            <p:ph type="sldNum" sz="quarter" idx="12"/>
          </p:nvPr>
        </p:nvSpPr>
        <p:spPr/>
        <p:txBody>
          <a:bodyPr/>
          <a:lstStyle/>
          <a:p>
            <a:fld id="{DBA1B0FB-D917-4C8C-928F-313BD683BF39}" type="slidenum">
              <a:rPr lang="en-US" smtClean="0"/>
              <a:t>‹N°›</a:t>
            </a:fld>
            <a:endParaRPr lang="en-US"/>
          </a:p>
        </p:txBody>
      </p:sp>
    </p:spTree>
    <p:extLst>
      <p:ext uri="{BB962C8B-B14F-4D97-AF65-F5344CB8AC3E}">
        <p14:creationId xmlns:p14="http://schemas.microsoft.com/office/powerpoint/2010/main" val="302281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2" name="Oval 11">
            <a:extLst>
              <a:ext uri="{FF2B5EF4-FFF2-40B4-BE49-F238E27FC236}">
                <a16:creationId xmlns:a16="http://schemas.microsoft.com/office/drawing/2014/main" id="{FD65A50E-2F73-4426-8586-9731AFA2D2E0}"/>
              </a:ext>
            </a:extLst>
          </p:cNvPr>
          <p:cNvSpPr>
            <a:spLocks noChangeAspect="1"/>
          </p:cNvSpPr>
          <p:nvPr/>
        </p:nvSpPr>
        <p:spPr>
          <a:xfrm>
            <a:off x="11091612" y="5893466"/>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Rectangle 10">
            <a:extLst>
              <a:ext uri="{FF2B5EF4-FFF2-40B4-BE49-F238E27FC236}">
                <a16:creationId xmlns:a16="http://schemas.microsoft.com/office/drawing/2014/main" id="{EB89C080-4102-49AE-BDA9-59A4A67E2486}"/>
              </a:ext>
            </a:extLst>
          </p:cNvPr>
          <p:cNvSpPr/>
          <p:nvPr/>
        </p:nvSpPr>
        <p:spPr>
          <a:xfrm>
            <a:off x="11451612" y="5827878"/>
            <a:ext cx="379049" cy="360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DE62014-F04C-495A-964E-6B888D49CDE9}"/>
              </a:ext>
            </a:extLst>
          </p:cNvPr>
          <p:cNvSpPr>
            <a:spLocks noGrp="1"/>
          </p:cNvSpPr>
          <p:nvPr>
            <p:ph type="title"/>
          </p:nvPr>
        </p:nvSpPr>
        <p:spPr>
          <a:xfrm>
            <a:off x="550862" y="549275"/>
            <a:ext cx="11097551" cy="1332000"/>
          </a:xfrm>
        </p:spPr>
        <p:txBody>
          <a:bodyPr vert="horz" wrap="square" lIns="0" tIns="0" rIns="0" bIns="0" rtlCol="0" anchor="t" anchorCtr="0">
            <a:normAutofit/>
          </a:bodyPr>
          <a:lstStyle>
            <a:lvl1pPr>
              <a:defRPr lang="en-US" sz="3200" dirty="0"/>
            </a:lvl1pPr>
          </a:lstStyle>
          <a:p>
            <a:pPr lvl="0">
              <a:lnSpc>
                <a:spcPct val="100000"/>
              </a:lnSpc>
            </a:pPr>
            <a:r>
              <a:rPr lang="en-US"/>
              <a:t>Click to edit Master title style</a:t>
            </a:r>
            <a:endParaRPr lang="en-US" dirty="0"/>
          </a:p>
        </p:txBody>
      </p:sp>
      <p:sp>
        <p:nvSpPr>
          <p:cNvPr id="3" name="Text Placeholder 2">
            <a:extLst>
              <a:ext uri="{FF2B5EF4-FFF2-40B4-BE49-F238E27FC236}">
                <a16:creationId xmlns:a16="http://schemas.microsoft.com/office/drawing/2014/main" id="{555DF027-E633-44EE-ACA0-C205930AA93E}"/>
              </a:ext>
            </a:extLst>
          </p:cNvPr>
          <p:cNvSpPr>
            <a:spLocks noGrp="1"/>
          </p:cNvSpPr>
          <p:nvPr>
            <p:ph type="body" idx="1"/>
          </p:nvPr>
        </p:nvSpPr>
        <p:spPr>
          <a:xfrm>
            <a:off x="550864" y="1881275"/>
            <a:ext cx="5437186" cy="535354"/>
          </a:xfrm>
        </p:spPr>
        <p:txBody>
          <a:bodyPr anchor="b">
            <a:normAutofit/>
          </a:bodyPr>
          <a:lstStyle>
            <a:lvl1pPr marL="0" indent="0">
              <a:buNone/>
              <a:defRPr sz="14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A4F363-FEEF-4CD2-A18E-17AE8D485171}"/>
              </a:ext>
            </a:extLst>
          </p:cNvPr>
          <p:cNvSpPr>
            <a:spLocks noGrp="1"/>
          </p:cNvSpPr>
          <p:nvPr>
            <p:ph sz="half" idx="2"/>
          </p:nvPr>
        </p:nvSpPr>
        <p:spPr>
          <a:xfrm>
            <a:off x="550863" y="2577270"/>
            <a:ext cx="5429114" cy="35155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34E50F8C-4D64-40FD-AE8C-6A1F3C2A84ED}"/>
              </a:ext>
            </a:extLst>
          </p:cNvPr>
          <p:cNvSpPr>
            <a:spLocks noGrp="1"/>
          </p:cNvSpPr>
          <p:nvPr>
            <p:ph type="body" sz="quarter" idx="3"/>
          </p:nvPr>
        </p:nvSpPr>
        <p:spPr>
          <a:xfrm>
            <a:off x="6212024" y="1881275"/>
            <a:ext cx="5436392" cy="535354"/>
          </a:xfrm>
        </p:spPr>
        <p:txBody>
          <a:bodyPr vert="horz" wrap="square" lIns="0" tIns="0" rIns="0" bIns="0" rtlCol="0" anchor="b">
            <a:normAutofit/>
          </a:bodyPr>
          <a:lstStyle>
            <a:lvl1pPr>
              <a:defRPr lang="en-US" sz="1400" b="0" cap="all" spc="200" baseline="0" dirty="0">
                <a:solidFill>
                  <a:schemeClr val="tx1"/>
                </a:solidFill>
              </a:defRPr>
            </a:lvl1pPr>
          </a:lstStyle>
          <a:p>
            <a:pPr marL="0" lvl="0" indent="0">
              <a:buNone/>
            </a:pPr>
            <a:r>
              <a:rPr lang="en-US"/>
              <a:t>Click to edit Master text styles</a:t>
            </a:r>
          </a:p>
        </p:txBody>
      </p:sp>
      <p:sp>
        <p:nvSpPr>
          <p:cNvPr id="6" name="Content Placeholder 5">
            <a:extLst>
              <a:ext uri="{FF2B5EF4-FFF2-40B4-BE49-F238E27FC236}">
                <a16:creationId xmlns:a16="http://schemas.microsoft.com/office/drawing/2014/main" id="{A7AC943E-DB2B-40E0-907F-8EA1404791DE}"/>
              </a:ext>
            </a:extLst>
          </p:cNvPr>
          <p:cNvSpPr>
            <a:spLocks noGrp="1"/>
          </p:cNvSpPr>
          <p:nvPr>
            <p:ph sz="quarter" idx="4"/>
          </p:nvPr>
        </p:nvSpPr>
        <p:spPr>
          <a:xfrm>
            <a:off x="6212023" y="2577270"/>
            <a:ext cx="5436391" cy="35155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DCDCD5B-3F26-4AFA-8BD4-E5D8DD2AF494}"/>
              </a:ext>
            </a:extLst>
          </p:cNvPr>
          <p:cNvSpPr>
            <a:spLocks noGrp="1"/>
          </p:cNvSpPr>
          <p:nvPr>
            <p:ph type="dt" sz="half" idx="10"/>
          </p:nvPr>
        </p:nvSpPr>
        <p:spPr/>
        <p:txBody>
          <a:bodyPr/>
          <a:lstStyle/>
          <a:p>
            <a:fld id="{C13138FA-2E87-4873-8BBA-13E447C9A99A}" type="datetime2">
              <a:rPr lang="en-US" smtClean="0"/>
              <a:t>Wednesday, November 30, 2022</a:t>
            </a:fld>
            <a:endParaRPr lang="en-US"/>
          </a:p>
        </p:txBody>
      </p:sp>
      <p:sp>
        <p:nvSpPr>
          <p:cNvPr id="8" name="Footer Placeholder 7">
            <a:extLst>
              <a:ext uri="{FF2B5EF4-FFF2-40B4-BE49-F238E27FC236}">
                <a16:creationId xmlns:a16="http://schemas.microsoft.com/office/drawing/2014/main" id="{3D10D1EE-83A0-4FB5-9B25-8A73DE891A87}"/>
              </a:ext>
            </a:extLst>
          </p:cNvPr>
          <p:cNvSpPr>
            <a:spLocks noGrp="1"/>
          </p:cNvSpPr>
          <p:nvPr>
            <p:ph type="ftr" sz="quarter" idx="11"/>
          </p:nvPr>
        </p:nvSpPr>
        <p:spPr/>
        <p:txBody>
          <a:bodyPr/>
          <a:lstStyle/>
          <a:p>
            <a:r>
              <a:rPr lang="en-US"/>
              <a:t>Sample Footer</a:t>
            </a:r>
          </a:p>
        </p:txBody>
      </p:sp>
      <p:sp>
        <p:nvSpPr>
          <p:cNvPr id="9" name="Slide Number Placeholder 8">
            <a:extLst>
              <a:ext uri="{FF2B5EF4-FFF2-40B4-BE49-F238E27FC236}">
                <a16:creationId xmlns:a16="http://schemas.microsoft.com/office/drawing/2014/main" id="{03031C35-2E5B-491D-85ED-DB42A4FE1623}"/>
              </a:ext>
            </a:extLst>
          </p:cNvPr>
          <p:cNvSpPr>
            <a:spLocks noGrp="1"/>
          </p:cNvSpPr>
          <p:nvPr>
            <p:ph type="sldNum" sz="quarter" idx="12"/>
          </p:nvPr>
        </p:nvSpPr>
        <p:spPr/>
        <p:txBody>
          <a:bodyPr/>
          <a:lstStyle/>
          <a:p>
            <a:fld id="{DBA1B0FB-D917-4C8C-928F-313BD683BF39}" type="slidenum">
              <a:rPr lang="en-US" smtClean="0"/>
              <a:t>‹N°›</a:t>
            </a:fld>
            <a:endParaRPr lang="en-US"/>
          </a:p>
        </p:txBody>
      </p:sp>
    </p:spTree>
    <p:extLst>
      <p:ext uri="{BB962C8B-B14F-4D97-AF65-F5344CB8AC3E}">
        <p14:creationId xmlns:p14="http://schemas.microsoft.com/office/powerpoint/2010/main" val="2677128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2053C-0E9C-4159-B7C9-6AB74343918D}"/>
              </a:ext>
            </a:extLst>
          </p:cNvPr>
          <p:cNvSpPr>
            <a:spLocks noGrp="1"/>
          </p:cNvSpPr>
          <p:nvPr>
            <p:ph type="title"/>
          </p:nvPr>
        </p:nvSpPr>
        <p:spPr>
          <a:xfrm>
            <a:off x="3359149" y="550799"/>
            <a:ext cx="8283313" cy="5542025"/>
          </a:xfrm>
        </p:spPr>
        <p:txBody>
          <a:bodyPr vert="horz" wrap="square" lIns="0" tIns="0" rIns="0" bIns="0" rtlCol="0" anchor="ctr" anchorCtr="0">
            <a:normAutofit/>
          </a:bodyPr>
          <a:lstStyle>
            <a:lvl1pPr>
              <a:defRPr lang="en-US" dirty="0"/>
            </a:lvl1pPr>
          </a:lstStyle>
          <a:p>
            <a:pPr lvl="0">
              <a:lnSpc>
                <a:spcPct val="100000"/>
              </a:lnSpc>
            </a:pPr>
            <a:r>
              <a:rPr lang="en-US"/>
              <a:t>Click to edit Master title style</a:t>
            </a:r>
            <a:endParaRPr lang="en-US" dirty="0"/>
          </a:p>
        </p:txBody>
      </p:sp>
      <p:sp>
        <p:nvSpPr>
          <p:cNvPr id="3" name="Date Placeholder 2">
            <a:extLst>
              <a:ext uri="{FF2B5EF4-FFF2-40B4-BE49-F238E27FC236}">
                <a16:creationId xmlns:a16="http://schemas.microsoft.com/office/drawing/2014/main" id="{D4F51F65-E111-4656-83BE-CFCDE2DD6CD6}"/>
              </a:ext>
            </a:extLst>
          </p:cNvPr>
          <p:cNvSpPr>
            <a:spLocks noGrp="1"/>
          </p:cNvSpPr>
          <p:nvPr>
            <p:ph type="dt" sz="half" idx="10"/>
          </p:nvPr>
        </p:nvSpPr>
        <p:spPr/>
        <p:txBody>
          <a:bodyPr/>
          <a:lstStyle/>
          <a:p>
            <a:fld id="{D75BB40A-97BD-4BFB-B639-0BFF95FDE8B7}" type="datetime2">
              <a:rPr lang="en-US" smtClean="0"/>
              <a:t>Wednesday, November 30, 2022</a:t>
            </a:fld>
            <a:endParaRPr lang="en-US"/>
          </a:p>
        </p:txBody>
      </p:sp>
      <p:sp>
        <p:nvSpPr>
          <p:cNvPr id="4" name="Footer Placeholder 3">
            <a:extLst>
              <a:ext uri="{FF2B5EF4-FFF2-40B4-BE49-F238E27FC236}">
                <a16:creationId xmlns:a16="http://schemas.microsoft.com/office/drawing/2014/main" id="{F9FF82CB-2D17-4918-821E-485475CF243B}"/>
              </a:ext>
            </a:extLst>
          </p:cNvPr>
          <p:cNvSpPr>
            <a:spLocks noGrp="1"/>
          </p:cNvSpPr>
          <p:nvPr>
            <p:ph type="ftr" sz="quarter" idx="11"/>
          </p:nvPr>
        </p:nvSpPr>
        <p:spPr/>
        <p:txBody>
          <a:bodyPr/>
          <a:lstStyle/>
          <a:p>
            <a:r>
              <a:rPr lang="en-US"/>
              <a:t>Sample Footer</a:t>
            </a:r>
          </a:p>
        </p:txBody>
      </p:sp>
      <p:sp>
        <p:nvSpPr>
          <p:cNvPr id="5" name="Slide Number Placeholder 4">
            <a:extLst>
              <a:ext uri="{FF2B5EF4-FFF2-40B4-BE49-F238E27FC236}">
                <a16:creationId xmlns:a16="http://schemas.microsoft.com/office/drawing/2014/main" id="{7B66589D-A056-4817-AE15-39D87FE13169}"/>
              </a:ext>
            </a:extLst>
          </p:cNvPr>
          <p:cNvSpPr>
            <a:spLocks noGrp="1"/>
          </p:cNvSpPr>
          <p:nvPr>
            <p:ph type="sldNum" sz="quarter" idx="12"/>
          </p:nvPr>
        </p:nvSpPr>
        <p:spPr/>
        <p:txBody>
          <a:bodyPr/>
          <a:lstStyle/>
          <a:p>
            <a:fld id="{DBA1B0FB-D917-4C8C-928F-313BD683BF39}" type="slidenum">
              <a:rPr lang="en-US" smtClean="0"/>
              <a:t>‹N°›</a:t>
            </a:fld>
            <a:endParaRPr lang="en-US"/>
          </a:p>
        </p:txBody>
      </p:sp>
      <p:sp>
        <p:nvSpPr>
          <p:cNvPr id="39" name="Freeform: Shape 38">
            <a:extLst>
              <a:ext uri="{FF2B5EF4-FFF2-40B4-BE49-F238E27FC236}">
                <a16:creationId xmlns:a16="http://schemas.microsoft.com/office/drawing/2014/main" id="{E489F067-39E1-4757-BC11-6169A343F2E1}"/>
              </a:ext>
            </a:extLst>
          </p:cNvPr>
          <p:cNvSpPr>
            <a:spLocks noChangeAspect="1"/>
          </p:cNvSpPr>
          <p:nvPr/>
        </p:nvSpPr>
        <p:spPr>
          <a:xfrm rot="18900000" flipV="1">
            <a:off x="-410727" y="3958416"/>
            <a:ext cx="3536330" cy="1853969"/>
          </a:xfrm>
          <a:custGeom>
            <a:avLst/>
            <a:gdLst>
              <a:gd name="connsiteX0" fmla="*/ 3536330 w 3536330"/>
              <a:gd name="connsiteY0" fmla="*/ 1853969 h 1853969"/>
              <a:gd name="connsiteX1" fmla="*/ 1682362 w 3536330"/>
              <a:gd name="connsiteY1" fmla="*/ 0 h 1853969"/>
              <a:gd name="connsiteX2" fmla="*/ 52157 w 3536330"/>
              <a:gd name="connsiteY2" fmla="*/ 970257 h 1853969"/>
              <a:gd name="connsiteX3" fmla="*/ 0 w 3536330"/>
              <a:gd name="connsiteY3" fmla="*/ 1078528 h 1853969"/>
              <a:gd name="connsiteX4" fmla="*/ 757215 w 3536330"/>
              <a:gd name="connsiteY4" fmla="*/ 1835743 h 1853969"/>
              <a:gd name="connsiteX5" fmla="*/ 774211 w 3536330"/>
              <a:gd name="connsiteY5" fmla="*/ 1667149 h 1853969"/>
              <a:gd name="connsiteX6" fmla="*/ 1682362 w 3536330"/>
              <a:gd name="connsiteY6" fmla="*/ 926985 h 1853969"/>
              <a:gd name="connsiteX7" fmla="*/ 2609345 w 3536330"/>
              <a:gd name="connsiteY7" fmla="*/ 1853969 h 1853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36330" h="1853969">
                <a:moveTo>
                  <a:pt x="3536330" y="1853969"/>
                </a:moveTo>
                <a:cubicBezTo>
                  <a:pt x="3536330" y="830051"/>
                  <a:pt x="2706280" y="0"/>
                  <a:pt x="1682362" y="0"/>
                </a:cubicBezTo>
                <a:cubicBezTo>
                  <a:pt x="978418" y="0"/>
                  <a:pt x="366107" y="392328"/>
                  <a:pt x="52157" y="970257"/>
                </a:cubicBezTo>
                <a:lnTo>
                  <a:pt x="0" y="1078528"/>
                </a:lnTo>
                <a:lnTo>
                  <a:pt x="757215" y="1835743"/>
                </a:lnTo>
                <a:lnTo>
                  <a:pt x="774211" y="1667149"/>
                </a:lnTo>
                <a:cubicBezTo>
                  <a:pt x="860649" y="1244739"/>
                  <a:pt x="1234397" y="926985"/>
                  <a:pt x="1682362" y="926985"/>
                </a:cubicBezTo>
                <a:cubicBezTo>
                  <a:pt x="2194320" y="926985"/>
                  <a:pt x="2609345" y="1342010"/>
                  <a:pt x="2609345" y="1853969"/>
                </a:cubicBezTo>
                <a:close/>
              </a:path>
            </a:pathLst>
          </a:custGeom>
          <a:gradFill flip="none" rotWithShape="1">
            <a:gsLst>
              <a:gs pos="97000">
                <a:schemeClr val="bg2"/>
              </a:gs>
              <a:gs pos="31000">
                <a:schemeClr val="bg2">
                  <a:lumMod val="90000"/>
                  <a:lumOff val="10000"/>
                </a:schemeClr>
              </a:gs>
            </a:gsLst>
            <a:lin ang="15000000" scaled="0"/>
            <a:tileRect/>
          </a:gradFill>
          <a:ln>
            <a:noFill/>
          </a:ln>
          <a:effectLst>
            <a:innerShdw blurRad="355600" dist="101600" dir="16200000">
              <a:schemeClr val="accent1">
                <a:lumMod val="60000"/>
                <a:lumOff val="40000"/>
                <a:alpha val="8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3" name="Freeform: Shape 32">
            <a:extLst>
              <a:ext uri="{FF2B5EF4-FFF2-40B4-BE49-F238E27FC236}">
                <a16:creationId xmlns:a16="http://schemas.microsoft.com/office/drawing/2014/main" id="{DD231011-607F-42F1-B2D9-2BA8E91CC6AF}"/>
              </a:ext>
            </a:extLst>
          </p:cNvPr>
          <p:cNvSpPr>
            <a:spLocks noChangeAspect="1"/>
          </p:cNvSpPr>
          <p:nvPr/>
        </p:nvSpPr>
        <p:spPr>
          <a:xfrm rot="18900000" flipV="1">
            <a:off x="-481151" y="3649708"/>
            <a:ext cx="3478701" cy="2164843"/>
          </a:xfrm>
          <a:custGeom>
            <a:avLst/>
            <a:gdLst>
              <a:gd name="connsiteX0" fmla="*/ 3478701 w 3478701"/>
              <a:gd name="connsiteY0" fmla="*/ 2164843 h 2164843"/>
              <a:gd name="connsiteX1" fmla="*/ 1624733 w 3478701"/>
              <a:gd name="connsiteY1" fmla="*/ 0 h 2164843"/>
              <a:gd name="connsiteX2" fmla="*/ 87393 w 3478701"/>
              <a:gd name="connsiteY2" fmla="*/ 954459 h 2164843"/>
              <a:gd name="connsiteX3" fmla="*/ 0 w 3478701"/>
              <a:gd name="connsiteY3" fmla="*/ 1122434 h 2164843"/>
              <a:gd name="connsiteX4" fmla="*/ 736015 w 3478701"/>
              <a:gd name="connsiteY4" fmla="*/ 1858449 h 2164843"/>
              <a:gd name="connsiteX5" fmla="*/ 739424 w 3478701"/>
              <a:gd name="connsiteY5" fmla="*/ 1842964 h 2164843"/>
              <a:gd name="connsiteX6" fmla="*/ 1624733 w 3478701"/>
              <a:gd name="connsiteY6" fmla="*/ 1082422 h 2164843"/>
              <a:gd name="connsiteX7" fmla="*/ 2551716 w 3478701"/>
              <a:gd name="connsiteY7" fmla="*/ 2164843 h 2164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701" h="2164843">
                <a:moveTo>
                  <a:pt x="3478701" y="2164843"/>
                </a:moveTo>
                <a:cubicBezTo>
                  <a:pt x="3478701" y="969234"/>
                  <a:pt x="2648651" y="0"/>
                  <a:pt x="1624733" y="0"/>
                </a:cubicBezTo>
                <a:cubicBezTo>
                  <a:pt x="984784" y="0"/>
                  <a:pt x="420564" y="378607"/>
                  <a:pt x="87393" y="954459"/>
                </a:cubicBezTo>
                <a:lnTo>
                  <a:pt x="0" y="1122434"/>
                </a:lnTo>
                <a:lnTo>
                  <a:pt x="736015" y="1858449"/>
                </a:lnTo>
                <a:lnTo>
                  <a:pt x="739424" y="1842964"/>
                </a:lnTo>
                <a:cubicBezTo>
                  <a:pt x="856791" y="1402344"/>
                  <a:pt x="1208766" y="1082422"/>
                  <a:pt x="1624733" y="1082422"/>
                </a:cubicBezTo>
                <a:cubicBezTo>
                  <a:pt x="2136692" y="1082422"/>
                  <a:pt x="2551716" y="1567038"/>
                  <a:pt x="2551716" y="2164843"/>
                </a:cubicBezTo>
                <a:close/>
              </a:path>
            </a:pathLst>
          </a:custGeom>
          <a:solidFill>
            <a:schemeClr val="bg2">
              <a:lumMod val="50000"/>
              <a:lumOff val="50000"/>
              <a:alpha val="40000"/>
            </a:schemeClr>
          </a:solidFill>
          <a:ln>
            <a:noFill/>
          </a:ln>
          <a:effectLst>
            <a:softEdge rad="38100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Oval 23">
            <a:extLst>
              <a:ext uri="{FF2B5EF4-FFF2-40B4-BE49-F238E27FC236}">
                <a16:creationId xmlns:a16="http://schemas.microsoft.com/office/drawing/2014/main" id="{EC472EFA-56B5-4A41-8D4B-E9F37727F34D}"/>
              </a:ext>
            </a:extLst>
          </p:cNvPr>
          <p:cNvSpPr/>
          <p:nvPr/>
        </p:nvSpPr>
        <p:spPr>
          <a:xfrm rot="13500000" flipV="1">
            <a:off x="1512277" y="2840042"/>
            <a:ext cx="214196" cy="933178"/>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2" name="Oval 41">
            <a:extLst>
              <a:ext uri="{FF2B5EF4-FFF2-40B4-BE49-F238E27FC236}">
                <a16:creationId xmlns:a16="http://schemas.microsoft.com/office/drawing/2014/main" id="{33781B6C-21AD-489D-A3CB-522BB2AC543F}"/>
              </a:ext>
            </a:extLst>
          </p:cNvPr>
          <p:cNvSpPr>
            <a:spLocks noChangeAspect="1"/>
          </p:cNvSpPr>
          <p:nvPr/>
        </p:nvSpPr>
        <p:spPr>
          <a:xfrm>
            <a:off x="1780661" y="385236"/>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51" name="Group 50">
            <a:extLst>
              <a:ext uri="{FF2B5EF4-FFF2-40B4-BE49-F238E27FC236}">
                <a16:creationId xmlns:a16="http://schemas.microsoft.com/office/drawing/2014/main" id="{01AD5B80-530E-44CD-8D4A-2796FB214CBF}"/>
              </a:ext>
            </a:extLst>
          </p:cNvPr>
          <p:cNvGrpSpPr/>
          <p:nvPr/>
        </p:nvGrpSpPr>
        <p:grpSpPr>
          <a:xfrm>
            <a:off x="623181" y="1514007"/>
            <a:ext cx="734257" cy="760506"/>
            <a:chOff x="5243759" y="1363788"/>
            <a:chExt cx="734257" cy="760506"/>
          </a:xfrm>
        </p:grpSpPr>
        <p:sp>
          <p:nvSpPr>
            <p:cNvPr id="52" name="Freeform 5">
              <a:extLst>
                <a:ext uri="{FF2B5EF4-FFF2-40B4-BE49-F238E27FC236}">
                  <a16:creationId xmlns:a16="http://schemas.microsoft.com/office/drawing/2014/main" id="{2F746AA8-9050-4515-9B17-BC8503685299}"/>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3" name="Freeform 6">
              <a:extLst>
                <a:ext uri="{FF2B5EF4-FFF2-40B4-BE49-F238E27FC236}">
                  <a16:creationId xmlns:a16="http://schemas.microsoft.com/office/drawing/2014/main" id="{23EC1AC3-1698-46D5-80B7-F22F15E1A5E4}"/>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4" name="Freeform 8">
              <a:extLst>
                <a:ext uri="{FF2B5EF4-FFF2-40B4-BE49-F238E27FC236}">
                  <a16:creationId xmlns:a16="http://schemas.microsoft.com/office/drawing/2014/main" id="{73766156-553C-46EB-93FA-4F37CC0FF5CF}"/>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Tree>
    <p:extLst>
      <p:ext uri="{BB962C8B-B14F-4D97-AF65-F5344CB8AC3E}">
        <p14:creationId xmlns:p14="http://schemas.microsoft.com/office/powerpoint/2010/main" val="2605390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a:lstStyle/>
          <a:p>
            <a:fld id="{9EE9E0E3-ECF6-4CFE-8698-AEFEBCECC3C0}" type="datetime2">
              <a:rPr lang="en-US" smtClean="0"/>
              <a:t>Wednesday, November 30, 2022</a:t>
            </a:fld>
            <a:endParaRPr lang="en-US"/>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a:lstStyle/>
          <a:p>
            <a:r>
              <a:rPr lang="en-US"/>
              <a:t>Sample Footer</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a:lstStyle/>
          <a:p>
            <a:fld id="{DBA1B0FB-D917-4C8C-928F-313BD683BF39}" type="slidenum">
              <a:rPr lang="en-US" smtClean="0"/>
              <a:t>‹N°›</a:t>
            </a:fld>
            <a:endParaRPr lang="en-US"/>
          </a:p>
        </p:txBody>
      </p:sp>
    </p:spTree>
    <p:extLst>
      <p:ext uri="{BB962C8B-B14F-4D97-AF65-F5344CB8AC3E}">
        <p14:creationId xmlns:p14="http://schemas.microsoft.com/office/powerpoint/2010/main" val="888680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778B0BE9-88B0-4883-9BA9-CD594C400EC1}"/>
              </a:ext>
            </a:extLst>
          </p:cNvPr>
          <p:cNvGrpSpPr/>
          <p:nvPr/>
        </p:nvGrpSpPr>
        <p:grpSpPr>
          <a:xfrm>
            <a:off x="4949631" y="5111861"/>
            <a:ext cx="1262947" cy="1335600"/>
            <a:chOff x="2678417" y="2427951"/>
            <a:chExt cx="1262947" cy="1335600"/>
          </a:xfrm>
        </p:grpSpPr>
        <p:sp>
          <p:nvSpPr>
            <p:cNvPr id="11" name="Freeform: Shape 10">
              <a:extLst>
                <a:ext uri="{FF2B5EF4-FFF2-40B4-BE49-F238E27FC236}">
                  <a16:creationId xmlns:a16="http://schemas.microsoft.com/office/drawing/2014/main" id="{C59DCBF3-7AFA-4CD1-A918-BC6DDE674E6C}"/>
                </a:ext>
              </a:extLst>
            </p:cNvPr>
            <p:cNvSpPr>
              <a:spLocks noChangeAspect="1"/>
            </p:cNvSpPr>
            <p:nvPr/>
          </p:nvSpPr>
          <p:spPr>
            <a:xfrm rot="2700000">
              <a:off x="2769891" y="2336477"/>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2" name="Oval 11">
              <a:extLst>
                <a:ext uri="{FF2B5EF4-FFF2-40B4-BE49-F238E27FC236}">
                  <a16:creationId xmlns:a16="http://schemas.microsoft.com/office/drawing/2014/main" id="{06964A02-96E1-4654-9187-DDDE7409F75B}"/>
                </a:ext>
              </a:extLst>
            </p:cNvPr>
            <p:cNvSpPr/>
            <p:nvPr/>
          </p:nvSpPr>
          <p:spPr>
            <a:xfrm rot="8100000">
              <a:off x="2784291" y="2683551"/>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BF3FF76C-A012-4CDA-8AE7-E9413955716A}"/>
              </a:ext>
            </a:extLst>
          </p:cNvPr>
          <p:cNvSpPr>
            <a:spLocks noGrp="1"/>
          </p:cNvSpPr>
          <p:nvPr>
            <p:ph type="title"/>
          </p:nvPr>
        </p:nvSpPr>
        <p:spPr>
          <a:xfrm>
            <a:off x="550863" y="549275"/>
            <a:ext cx="11090275" cy="984885"/>
          </a:xfrm>
        </p:spPr>
        <p:txBody>
          <a:bodyPr anchor="t">
            <a:normAutofit/>
          </a:bodyPr>
          <a:lstStyle>
            <a:lvl1pPr>
              <a:lnSpc>
                <a:spcPct val="100000"/>
              </a:lnSpc>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11A4C80-DC38-4641-924F-90D6078CF592}"/>
              </a:ext>
            </a:extLst>
          </p:cNvPr>
          <p:cNvSpPr>
            <a:spLocks noGrp="1"/>
          </p:cNvSpPr>
          <p:nvPr>
            <p:ph idx="1"/>
          </p:nvPr>
        </p:nvSpPr>
        <p:spPr>
          <a:xfrm>
            <a:off x="4295775" y="1750060"/>
            <a:ext cx="7345362" cy="4342765"/>
          </a:xfrm>
        </p:spPr>
        <p:txBody>
          <a:bodyPr>
            <a:normAutofit/>
          </a:bodyPr>
          <a:lstStyle>
            <a:lvl1pPr>
              <a:defRPr sz="1600"/>
            </a:lvl1pPr>
            <a:lvl2pPr>
              <a:defRPr sz="16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82C42771-D3A7-4072-85DC-B7C5E530E8AA}"/>
              </a:ext>
            </a:extLst>
          </p:cNvPr>
          <p:cNvSpPr>
            <a:spLocks noGrp="1"/>
          </p:cNvSpPr>
          <p:nvPr>
            <p:ph type="body" sz="half" idx="2"/>
          </p:nvPr>
        </p:nvSpPr>
        <p:spPr>
          <a:xfrm>
            <a:off x="550863" y="1750060"/>
            <a:ext cx="3565525" cy="434276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D47AB1-6EB5-4E2C-B4A7-42DC643E9FF9}"/>
              </a:ext>
            </a:extLst>
          </p:cNvPr>
          <p:cNvSpPr>
            <a:spLocks noGrp="1"/>
          </p:cNvSpPr>
          <p:nvPr>
            <p:ph type="dt" sz="half" idx="10"/>
          </p:nvPr>
        </p:nvSpPr>
        <p:spPr/>
        <p:txBody>
          <a:bodyPr/>
          <a:lstStyle/>
          <a:p>
            <a:fld id="{251462FC-960E-4740-921F-B36862979F21}" type="datetime2">
              <a:rPr lang="en-US" smtClean="0"/>
              <a:t>Wednesday, November 30, 2022</a:t>
            </a:fld>
            <a:endParaRPr lang="en-US"/>
          </a:p>
        </p:txBody>
      </p:sp>
      <p:sp>
        <p:nvSpPr>
          <p:cNvPr id="6" name="Footer Placeholder 5">
            <a:extLst>
              <a:ext uri="{FF2B5EF4-FFF2-40B4-BE49-F238E27FC236}">
                <a16:creationId xmlns:a16="http://schemas.microsoft.com/office/drawing/2014/main" id="{5BA9D15F-B6ED-46E1-9840-0B625880EE4B}"/>
              </a:ext>
            </a:extLst>
          </p:cNvPr>
          <p:cNvSpPr>
            <a:spLocks noGrp="1"/>
          </p:cNvSpPr>
          <p:nvPr>
            <p:ph type="ftr" sz="quarter" idx="11"/>
          </p:nvPr>
        </p:nvSpPr>
        <p:spPr/>
        <p:txBody>
          <a:bodyPr/>
          <a:lstStyle/>
          <a:p>
            <a:r>
              <a:rPr lang="en-US"/>
              <a:t>Sample Footer</a:t>
            </a:r>
          </a:p>
        </p:txBody>
      </p:sp>
      <p:sp>
        <p:nvSpPr>
          <p:cNvPr id="7" name="Slide Number Placeholder 6">
            <a:extLst>
              <a:ext uri="{FF2B5EF4-FFF2-40B4-BE49-F238E27FC236}">
                <a16:creationId xmlns:a16="http://schemas.microsoft.com/office/drawing/2014/main" id="{CDAEB023-7A5E-4087-B75E-A38A80EE5D01}"/>
              </a:ext>
            </a:extLst>
          </p:cNvPr>
          <p:cNvSpPr>
            <a:spLocks noGrp="1"/>
          </p:cNvSpPr>
          <p:nvPr>
            <p:ph type="sldNum" sz="quarter" idx="12"/>
          </p:nvPr>
        </p:nvSpPr>
        <p:spPr/>
        <p:txBody>
          <a:bodyPr/>
          <a:lstStyle/>
          <a:p>
            <a:fld id="{DBA1B0FB-D917-4C8C-928F-313BD683BF39}" type="slidenum">
              <a:rPr lang="en-US" smtClean="0"/>
              <a:t>‹N°›</a:t>
            </a:fld>
            <a:endParaRPr lang="en-US"/>
          </a:p>
        </p:txBody>
      </p:sp>
    </p:spTree>
    <p:extLst>
      <p:ext uri="{BB962C8B-B14F-4D97-AF65-F5344CB8AC3E}">
        <p14:creationId xmlns:p14="http://schemas.microsoft.com/office/powerpoint/2010/main" val="3289879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id="{F98F1FBA-F8BB-42CF-8B3E-D19AAFEE96C1}"/>
              </a:ext>
            </a:extLst>
          </p:cNvPr>
          <p:cNvGrpSpPr/>
          <p:nvPr/>
        </p:nvGrpSpPr>
        <p:grpSpPr>
          <a:xfrm>
            <a:off x="334964" y="5115518"/>
            <a:ext cx="734257" cy="760506"/>
            <a:chOff x="5243759" y="1363788"/>
            <a:chExt cx="734257" cy="760506"/>
          </a:xfrm>
        </p:grpSpPr>
        <p:sp>
          <p:nvSpPr>
            <p:cNvPr id="18" name="Freeform 5">
              <a:extLst>
                <a:ext uri="{FF2B5EF4-FFF2-40B4-BE49-F238E27FC236}">
                  <a16:creationId xmlns:a16="http://schemas.microsoft.com/office/drawing/2014/main" id="{60EE09DD-C3DB-4266-BCC3-A765CFFBF379}"/>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9" name="Freeform 6">
              <a:extLst>
                <a:ext uri="{FF2B5EF4-FFF2-40B4-BE49-F238E27FC236}">
                  <a16:creationId xmlns:a16="http://schemas.microsoft.com/office/drawing/2014/main" id="{5F301FE0-96DC-4EFB-BBEE-AED762C337C9}"/>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0" name="Freeform 8">
              <a:extLst>
                <a:ext uri="{FF2B5EF4-FFF2-40B4-BE49-F238E27FC236}">
                  <a16:creationId xmlns:a16="http://schemas.microsoft.com/office/drawing/2014/main" id="{3BEAD276-8850-4C0C-9777-8537000D522A}"/>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4E5EE0A0-B07E-479B-9684-4BD09FA4376C}"/>
              </a:ext>
            </a:extLst>
          </p:cNvPr>
          <p:cNvSpPr>
            <a:spLocks noGrp="1"/>
          </p:cNvSpPr>
          <p:nvPr>
            <p:ph type="title"/>
          </p:nvPr>
        </p:nvSpPr>
        <p:spPr>
          <a:xfrm>
            <a:off x="550863" y="575409"/>
            <a:ext cx="4500562" cy="984885"/>
          </a:xfrm>
        </p:spPr>
        <p:txBody>
          <a:bodyPr vert="horz" wrap="square" lIns="0" tIns="0" rIns="0" bIns="0" rtlCol="0" anchor="t" anchorCtr="0">
            <a:normAutofit/>
          </a:bodyPr>
          <a:lstStyle>
            <a:lvl1pPr>
              <a:defRPr lang="en-US" sz="3200" dirty="0"/>
            </a:lvl1pPr>
          </a:lstStyle>
          <a:p>
            <a:pPr lvl="0">
              <a:lnSpc>
                <a:spcPct val="100000"/>
              </a:lnSpc>
            </a:pPr>
            <a:r>
              <a:rPr lang="en-US"/>
              <a:t>Click to edit Master title style</a:t>
            </a:r>
            <a:endParaRPr lang="en-US" dirty="0"/>
          </a:p>
        </p:txBody>
      </p:sp>
      <p:sp>
        <p:nvSpPr>
          <p:cNvPr id="3" name="Picture Placeholder 2">
            <a:extLst>
              <a:ext uri="{FF2B5EF4-FFF2-40B4-BE49-F238E27FC236}">
                <a16:creationId xmlns:a16="http://schemas.microsoft.com/office/drawing/2014/main" id="{C11893A9-3462-4F51-83AE-5D2F124B985F}"/>
              </a:ext>
            </a:extLst>
          </p:cNvPr>
          <p:cNvSpPr>
            <a:spLocks noGrp="1"/>
          </p:cNvSpPr>
          <p:nvPr>
            <p:ph type="pic" idx="1"/>
          </p:nvPr>
        </p:nvSpPr>
        <p:spPr>
          <a:xfrm>
            <a:off x="5267324" y="575409"/>
            <a:ext cx="6373813" cy="5733316"/>
          </a:xfrm>
        </p:spPr>
        <p:txBody>
          <a:bodyPr>
            <a:normAutofit/>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8BA9240C-79C0-4A88-A476-725DE1B9C28F}"/>
              </a:ext>
            </a:extLst>
          </p:cNvPr>
          <p:cNvSpPr>
            <a:spLocks noGrp="1"/>
          </p:cNvSpPr>
          <p:nvPr>
            <p:ph type="body" sz="half" idx="2"/>
          </p:nvPr>
        </p:nvSpPr>
        <p:spPr>
          <a:xfrm>
            <a:off x="550863" y="1776195"/>
            <a:ext cx="4500562" cy="4532530"/>
          </a:xfrm>
        </p:spPr>
        <p:txBody>
          <a:bodyPr anchor="t" anchorCtr="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7D2D6F-49E8-4217-A908-2D9E43583589}"/>
              </a:ext>
            </a:extLst>
          </p:cNvPr>
          <p:cNvSpPr>
            <a:spLocks noGrp="1"/>
          </p:cNvSpPr>
          <p:nvPr>
            <p:ph type="dt" sz="half" idx="10"/>
          </p:nvPr>
        </p:nvSpPr>
        <p:spPr/>
        <p:txBody>
          <a:bodyPr/>
          <a:lstStyle/>
          <a:p>
            <a:fld id="{E50BC9E2-CB44-4C05-9BB5-496C18A241E0}" type="datetime2">
              <a:rPr lang="en-US" smtClean="0"/>
              <a:t>Wednesday, November 30, 2022</a:t>
            </a:fld>
            <a:endParaRPr lang="en-US"/>
          </a:p>
        </p:txBody>
      </p:sp>
      <p:sp>
        <p:nvSpPr>
          <p:cNvPr id="6" name="Footer Placeholder 5">
            <a:extLst>
              <a:ext uri="{FF2B5EF4-FFF2-40B4-BE49-F238E27FC236}">
                <a16:creationId xmlns:a16="http://schemas.microsoft.com/office/drawing/2014/main" id="{591C4440-6B8D-4A24-A807-8B1302A3DFAF}"/>
              </a:ext>
            </a:extLst>
          </p:cNvPr>
          <p:cNvSpPr>
            <a:spLocks noGrp="1"/>
          </p:cNvSpPr>
          <p:nvPr>
            <p:ph type="ftr" sz="quarter" idx="11"/>
          </p:nvPr>
        </p:nvSpPr>
        <p:spPr/>
        <p:txBody>
          <a:bodyPr/>
          <a:lstStyle/>
          <a:p>
            <a:r>
              <a:rPr lang="en-US"/>
              <a:t>Sample Footer</a:t>
            </a:r>
          </a:p>
        </p:txBody>
      </p:sp>
      <p:sp>
        <p:nvSpPr>
          <p:cNvPr id="7" name="Slide Number Placeholder 6">
            <a:extLst>
              <a:ext uri="{FF2B5EF4-FFF2-40B4-BE49-F238E27FC236}">
                <a16:creationId xmlns:a16="http://schemas.microsoft.com/office/drawing/2014/main" id="{76CFE189-E20B-4108-B290-244424336512}"/>
              </a:ext>
            </a:extLst>
          </p:cNvPr>
          <p:cNvSpPr>
            <a:spLocks noGrp="1"/>
          </p:cNvSpPr>
          <p:nvPr>
            <p:ph type="sldNum" sz="quarter" idx="12"/>
          </p:nvPr>
        </p:nvSpPr>
        <p:spPr/>
        <p:txBody>
          <a:bodyPr/>
          <a:lstStyle/>
          <a:p>
            <a:fld id="{DBA1B0FB-D917-4C8C-928F-313BD683BF39}" type="slidenum">
              <a:rPr lang="en-US" smtClean="0"/>
              <a:t>‹N°›</a:t>
            </a:fld>
            <a:endParaRPr lang="en-US"/>
          </a:p>
        </p:txBody>
      </p:sp>
    </p:spTree>
    <p:extLst>
      <p:ext uri="{BB962C8B-B14F-4D97-AF65-F5344CB8AC3E}">
        <p14:creationId xmlns:p14="http://schemas.microsoft.com/office/powerpoint/2010/main" val="1595052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028302-E866-455D-8898-53623027543F}"/>
              </a:ext>
            </a:extLst>
          </p:cNvPr>
          <p:cNvSpPr>
            <a:spLocks noGrp="1"/>
          </p:cNvSpPr>
          <p:nvPr>
            <p:ph type="title"/>
          </p:nvPr>
        </p:nvSpPr>
        <p:spPr>
          <a:xfrm>
            <a:off x="550863" y="550800"/>
            <a:ext cx="11090275" cy="1333057"/>
          </a:xfrm>
          <a:prstGeom prst="rect">
            <a:avLst/>
          </a:prstGeom>
        </p:spPr>
        <p:txBody>
          <a:bodyPr vert="horz" wrap="square" lIns="0" tIns="0" rIns="0" bIns="0" rtlCol="0" anchor="t" anchorCtr="0">
            <a:normAutofit/>
          </a:bodyPr>
          <a:lstStyle/>
          <a:p>
            <a:pPr lvl="0">
              <a:lnSpc>
                <a:spcPct val="100000"/>
              </a:lnSpc>
            </a:pPr>
            <a:r>
              <a:rPr lang="en-US"/>
              <a:t>Click to edit Master title style</a:t>
            </a:r>
            <a:endParaRPr lang="en-US" dirty="0"/>
          </a:p>
        </p:txBody>
      </p:sp>
      <p:sp>
        <p:nvSpPr>
          <p:cNvPr id="3" name="Text Placeholder 2">
            <a:extLst>
              <a:ext uri="{FF2B5EF4-FFF2-40B4-BE49-F238E27FC236}">
                <a16:creationId xmlns:a16="http://schemas.microsoft.com/office/drawing/2014/main" id="{BC94E72B-F0CF-4BC4-B509-A1C4508BE435}"/>
              </a:ext>
            </a:extLst>
          </p:cNvPr>
          <p:cNvSpPr>
            <a:spLocks noGrp="1"/>
          </p:cNvSpPr>
          <p:nvPr>
            <p:ph type="body" idx="1"/>
          </p:nvPr>
        </p:nvSpPr>
        <p:spPr>
          <a:xfrm>
            <a:off x="550863" y="2113862"/>
            <a:ext cx="11091600" cy="3978963"/>
          </a:xfrm>
          <a:prstGeom prst="rect">
            <a:avLst/>
          </a:prstGeom>
        </p:spPr>
        <p:txBody>
          <a:bodyPr vert="horz" wrap="square"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4ACE49D-C22F-4540-AC09-E421D2A2EDBE}"/>
              </a:ext>
            </a:extLst>
          </p:cNvPr>
          <p:cNvSpPr>
            <a:spLocks noGrp="1"/>
          </p:cNvSpPr>
          <p:nvPr>
            <p:ph type="dt" sz="half" idx="2"/>
          </p:nvPr>
        </p:nvSpPr>
        <p:spPr>
          <a:xfrm>
            <a:off x="550863" y="6507212"/>
            <a:ext cx="2628900" cy="153888"/>
          </a:xfrm>
          <a:prstGeom prst="rect">
            <a:avLst/>
          </a:prstGeom>
        </p:spPr>
        <p:txBody>
          <a:bodyPr vert="horz" wrap="square" lIns="0" tIns="0" rIns="0" bIns="0" rtlCol="0" anchor="ctr">
            <a:spAutoFit/>
          </a:bodyPr>
          <a:lstStyle>
            <a:lvl1pPr algn="l">
              <a:defRPr sz="900">
                <a:solidFill>
                  <a:schemeClr val="tx1">
                    <a:alpha val="80000"/>
                  </a:schemeClr>
                </a:solidFill>
              </a:defRPr>
            </a:lvl1pPr>
          </a:lstStyle>
          <a:p>
            <a:fld id="{246CB39B-5F4C-4A7E-9BE3-AAFD45576D16}" type="datetime2">
              <a:rPr lang="en-US" smtClean="0"/>
              <a:t>Wednesday, November 30, 2022</a:t>
            </a:fld>
            <a:endParaRPr lang="en-US" dirty="0"/>
          </a:p>
        </p:txBody>
      </p:sp>
      <p:sp>
        <p:nvSpPr>
          <p:cNvPr id="5" name="Footer Placeholder 4">
            <a:extLst>
              <a:ext uri="{FF2B5EF4-FFF2-40B4-BE49-F238E27FC236}">
                <a16:creationId xmlns:a16="http://schemas.microsoft.com/office/drawing/2014/main" id="{ACD5C3BE-317E-49E8-82B5-C8A7EC9C8A7E}"/>
              </a:ext>
            </a:extLst>
          </p:cNvPr>
          <p:cNvSpPr>
            <a:spLocks noGrp="1"/>
          </p:cNvSpPr>
          <p:nvPr>
            <p:ph type="ftr" sz="quarter" idx="3"/>
          </p:nvPr>
        </p:nvSpPr>
        <p:spPr>
          <a:xfrm>
            <a:off x="3359150" y="6507212"/>
            <a:ext cx="6379210" cy="153888"/>
          </a:xfrm>
          <a:prstGeom prst="rect">
            <a:avLst/>
          </a:prstGeom>
        </p:spPr>
        <p:txBody>
          <a:bodyPr vert="horz" wrap="square" lIns="0" tIns="0" rIns="0" bIns="0" rtlCol="0" anchor="ctr">
            <a:spAutoFit/>
          </a:bodyPr>
          <a:lstStyle>
            <a:lvl1pPr algn="l">
              <a:defRPr sz="900">
                <a:solidFill>
                  <a:schemeClr val="tx1">
                    <a:alpha val="80000"/>
                  </a:schemeClr>
                </a:solidFill>
              </a:defRPr>
            </a:lvl1pPr>
          </a:lstStyle>
          <a:p>
            <a:r>
              <a:rPr lang="en-US"/>
              <a:t>Sample Footer</a:t>
            </a:r>
            <a:endParaRPr lang="en-US" dirty="0"/>
          </a:p>
        </p:txBody>
      </p:sp>
      <p:sp>
        <p:nvSpPr>
          <p:cNvPr id="6" name="Slide Number Placeholder 5">
            <a:extLst>
              <a:ext uri="{FF2B5EF4-FFF2-40B4-BE49-F238E27FC236}">
                <a16:creationId xmlns:a16="http://schemas.microsoft.com/office/drawing/2014/main" id="{45574E12-6C16-431F-B2CE-E4B15916BA05}"/>
              </a:ext>
            </a:extLst>
          </p:cNvPr>
          <p:cNvSpPr>
            <a:spLocks noGrp="1"/>
          </p:cNvSpPr>
          <p:nvPr>
            <p:ph type="sldNum" sz="quarter" idx="4"/>
          </p:nvPr>
        </p:nvSpPr>
        <p:spPr>
          <a:xfrm>
            <a:off x="9948863" y="6507212"/>
            <a:ext cx="1692274" cy="153888"/>
          </a:xfrm>
          <a:prstGeom prst="rect">
            <a:avLst/>
          </a:prstGeom>
        </p:spPr>
        <p:txBody>
          <a:bodyPr vert="horz" wrap="square" lIns="0" tIns="0" rIns="0" bIns="0" rtlCol="0" anchor="ctr">
            <a:spAutoFit/>
          </a:bodyPr>
          <a:lstStyle>
            <a:lvl1pPr algn="r">
              <a:defRPr sz="900">
                <a:solidFill>
                  <a:schemeClr val="tx1">
                    <a:alpha val="80000"/>
                  </a:schemeClr>
                </a:solidFill>
              </a:defRPr>
            </a:lvl1pPr>
          </a:lstStyle>
          <a:p>
            <a:fld id="{DBA1B0FB-D917-4C8C-928F-313BD683BF39}" type="slidenum">
              <a:rPr lang="en-US" smtClean="0"/>
              <a:pPr/>
              <a:t>‹N°›</a:t>
            </a:fld>
            <a:endParaRPr lang="en-US"/>
          </a:p>
        </p:txBody>
      </p:sp>
    </p:spTree>
    <p:extLst>
      <p:ext uri="{BB962C8B-B14F-4D97-AF65-F5344CB8AC3E}">
        <p14:creationId xmlns:p14="http://schemas.microsoft.com/office/powerpoint/2010/main" val="1693240472"/>
      </p:ext>
    </p:extLst>
  </p:cSld>
  <p:clrMap bg1="dk1" tx1="lt1" bg2="dk2" tx2="lt2" accent1="accent1" accent2="accent2" accent3="accent3" accent4="accent4" accent5="accent5" accent6="accent6" hlink="hlink" folHlink="folHlink"/>
  <p:sldLayoutIdLst>
    <p:sldLayoutId id="2147483705" r:id="rId1"/>
    <p:sldLayoutId id="2147483706" r:id="rId2"/>
    <p:sldLayoutId id="2147483707" r:id="rId3"/>
    <p:sldLayoutId id="2147483697" r:id="rId4"/>
    <p:sldLayoutId id="2147483698" r:id="rId5"/>
    <p:sldLayoutId id="2147483699" r:id="rId6"/>
    <p:sldLayoutId id="2147483704" r:id="rId7"/>
    <p:sldLayoutId id="2147483700" r:id="rId8"/>
    <p:sldLayoutId id="2147483701" r:id="rId9"/>
    <p:sldLayoutId id="2147483702" r:id="rId10"/>
    <p:sldLayoutId id="2147483703" r:id="rId11"/>
  </p:sldLayoutIdLst>
  <p:hf sldNum="0" hdr="0" ftr="0" dt="0"/>
  <p:txStyles>
    <p:titleStyle>
      <a:lvl1pPr algn="l" defTabSz="914400" rtl="0" eaLnBrk="1" latinLnBrk="0" hangingPunct="1">
        <a:lnSpc>
          <a:spcPct val="100000"/>
        </a:lnSpc>
        <a:spcBef>
          <a:spcPct val="0"/>
        </a:spcBef>
        <a:buNone/>
        <a:defRPr lang="en-US" sz="4800" kern="1200" dirty="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6.xml"/><Relationship Id="rId5" Type="http://schemas.openxmlformats.org/officeDocument/2006/relationships/image" Target="../media/image9.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1DB043B4-68C6-45B9-82AC-A5800EADB8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p:cNvSpPr>
            <a:spLocks noGrp="1"/>
          </p:cNvSpPr>
          <p:nvPr>
            <p:ph type="ctrTitle"/>
          </p:nvPr>
        </p:nvSpPr>
        <p:spPr>
          <a:xfrm>
            <a:off x="8250382" y="1475509"/>
            <a:ext cx="3390756" cy="1953491"/>
          </a:xfrm>
        </p:spPr>
        <p:txBody>
          <a:bodyPr anchor="b">
            <a:normAutofit/>
          </a:bodyPr>
          <a:lstStyle/>
          <a:p>
            <a:r>
              <a:rPr lang="de-DE" sz="4800" dirty="0">
                <a:solidFill>
                  <a:schemeClr val="accent6">
                    <a:lumMod val="40000"/>
                    <a:lumOff val="60000"/>
                  </a:schemeClr>
                </a:solidFill>
              </a:rPr>
              <a:t>Philosophie analytique </a:t>
            </a:r>
            <a:r>
              <a:rPr lang="de-DE" sz="4800" dirty="0"/>
              <a:t> </a:t>
            </a:r>
          </a:p>
        </p:txBody>
      </p:sp>
      <p:sp>
        <p:nvSpPr>
          <p:cNvPr id="3" name="Sous-titre 2"/>
          <p:cNvSpPr>
            <a:spLocks noGrp="1"/>
          </p:cNvSpPr>
          <p:nvPr>
            <p:ph type="subTitle" idx="1"/>
          </p:nvPr>
        </p:nvSpPr>
        <p:spPr>
          <a:xfrm>
            <a:off x="7824355" y="3543300"/>
            <a:ext cx="3816784" cy="1485901"/>
          </a:xfrm>
        </p:spPr>
        <p:txBody>
          <a:bodyPr vert="horz" wrap="square" lIns="91440" tIns="45720" rIns="91440" bIns="45720" rtlCol="0" anchor="t">
            <a:noAutofit/>
          </a:bodyPr>
          <a:lstStyle/>
          <a:p>
            <a:pPr algn="ctr"/>
            <a:r>
              <a:rPr lang="de-DE" i="1" dirty="0">
                <a:solidFill>
                  <a:schemeClr val="tx1">
                    <a:alpha val="60000"/>
                  </a:schemeClr>
                </a:solidFill>
              </a:rPr>
              <a:t>Wittgenstein : le Tractatus, ses problémes et  son étendu philosophique </a:t>
            </a:r>
            <a:r>
              <a:rPr lang="de-DE" sz="3600" dirty="0">
                <a:solidFill>
                  <a:schemeClr val="tx1">
                    <a:alpha val="60000"/>
                  </a:schemeClr>
                </a:solidFill>
              </a:rPr>
              <a:t> </a:t>
            </a:r>
          </a:p>
          <a:p>
            <a:pPr algn="ctr"/>
            <a:r>
              <a:rPr lang="de-DE" sz="1800" b="1" i="1" dirty="0">
                <a:solidFill>
                  <a:schemeClr val="accent5"/>
                </a:solidFill>
                <a:ea typeface="Source Sans Pro"/>
              </a:rPr>
              <a:t>   Dr.  Marouan Lahmidani</a:t>
            </a:r>
          </a:p>
          <a:p>
            <a:pPr algn="ctr"/>
            <a:r>
              <a:rPr lang="de-DE" sz="1800" b="1" i="1" dirty="0">
                <a:solidFill>
                  <a:schemeClr val="accent5"/>
                </a:solidFill>
                <a:ea typeface="Source Sans Pro"/>
              </a:rPr>
              <a:t>Université Mouly Ismail </a:t>
            </a:r>
          </a:p>
          <a:p>
            <a:pPr algn="ctr"/>
            <a:r>
              <a:rPr lang="de-DE" sz="1800" b="1" i="1" dirty="0">
                <a:solidFill>
                  <a:schemeClr val="accent5"/>
                </a:solidFill>
                <a:ea typeface="Source Sans Pro"/>
              </a:rPr>
              <a:t>Meknés </a:t>
            </a:r>
          </a:p>
        </p:txBody>
      </p:sp>
      <p:pic>
        <p:nvPicPr>
          <p:cNvPr id="1026" name="Picture 2" descr="The Young Wittgenstein | Forum for Philosoph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2118" y="976744"/>
            <a:ext cx="7398327" cy="53617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40890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644" y="414193"/>
            <a:ext cx="11091600" cy="843107"/>
          </a:xfrm>
        </p:spPr>
        <p:txBody>
          <a:bodyPr>
            <a:normAutofit fontScale="90000"/>
          </a:bodyPr>
          <a:lstStyle/>
          <a:p>
            <a:r>
              <a:rPr lang="fr-FR" dirty="0"/>
              <a:t>Idéalisme objectif et constructivisme logique </a:t>
            </a:r>
            <a:endParaRPr lang="en-GB" dirty="0"/>
          </a:p>
        </p:txBody>
      </p:sp>
      <p:sp>
        <p:nvSpPr>
          <p:cNvPr id="3" name="Espace réservé du contenu 2"/>
          <p:cNvSpPr>
            <a:spLocks noGrp="1"/>
          </p:cNvSpPr>
          <p:nvPr>
            <p:ph idx="1"/>
          </p:nvPr>
        </p:nvSpPr>
        <p:spPr>
          <a:xfrm>
            <a:off x="550863" y="1350819"/>
            <a:ext cx="11090274" cy="4742006"/>
          </a:xfrm>
        </p:spPr>
        <p:txBody>
          <a:bodyPr/>
          <a:lstStyle/>
          <a:p>
            <a:endParaRPr lang="fr-FR" dirty="0"/>
          </a:p>
          <a:p>
            <a:r>
              <a:rPr lang="fr-FR" i="1" dirty="0"/>
              <a:t>Les voies de l’analyse et de la construction en logique </a:t>
            </a:r>
          </a:p>
          <a:p>
            <a:pPr marL="0" indent="0">
              <a:buNone/>
            </a:pPr>
            <a:r>
              <a:rPr lang="fr-FR" i="1" dirty="0"/>
              <a:t>Pour mieux mesurer l’orientation de Wittgenstein, aussi bien que celle des positivistes de Vienne il faut revenir aux effets néfastes du hégélianisme sur la scène philosophique germano-autrichienne, le </a:t>
            </a:r>
            <a:r>
              <a:rPr lang="fr-FR" i="1" dirty="0">
                <a:solidFill>
                  <a:schemeClr val="accent3">
                    <a:alpha val="60000"/>
                  </a:schemeClr>
                </a:solidFill>
              </a:rPr>
              <a:t>raison</a:t>
            </a:r>
            <a:r>
              <a:rPr lang="fr-FR" i="1" dirty="0"/>
              <a:t>  qui  devient elle-même </a:t>
            </a:r>
            <a:r>
              <a:rPr lang="fr-FR" i="1" dirty="0">
                <a:solidFill>
                  <a:schemeClr val="accent3">
                    <a:alpha val="60000"/>
                  </a:schemeClr>
                </a:solidFill>
              </a:rPr>
              <a:t>monde plutôt que de rester  pure savoir </a:t>
            </a:r>
            <a:r>
              <a:rPr lang="fr-FR" i="1" dirty="0"/>
              <a:t>, il ne trouve sa pleine satisfaction que là ou les caractéristiques spirituelles de l’esprit recouvrent les particules factuels du monde, le </a:t>
            </a:r>
            <a:r>
              <a:rPr lang="fr-FR" i="1" dirty="0">
                <a:solidFill>
                  <a:srgbClr val="FF0000">
                    <a:alpha val="60000"/>
                  </a:srgbClr>
                </a:solidFill>
              </a:rPr>
              <a:t>positivisme</a:t>
            </a:r>
            <a:r>
              <a:rPr lang="fr-FR" i="1" dirty="0"/>
              <a:t> de Vienne constitue la lignée la plus extrême dans le chemin qui mène vers une visibilité réaliste du </a:t>
            </a:r>
            <a:r>
              <a:rPr lang="fr-FR" i="1" dirty="0">
                <a:solidFill>
                  <a:srgbClr val="FF0000">
                    <a:alpha val="60000"/>
                  </a:srgbClr>
                </a:solidFill>
              </a:rPr>
              <a:t>monde</a:t>
            </a:r>
            <a:r>
              <a:rPr lang="fr-FR" i="1" dirty="0"/>
              <a:t> sans </a:t>
            </a:r>
            <a:r>
              <a:rPr lang="fr-FR" i="1" dirty="0">
                <a:solidFill>
                  <a:srgbClr val="FF0000">
                    <a:alpha val="60000"/>
                  </a:srgbClr>
                </a:solidFill>
              </a:rPr>
              <a:t>esprit.</a:t>
            </a:r>
          </a:p>
          <a:p>
            <a:pPr marL="0" indent="0">
              <a:buNone/>
            </a:pPr>
            <a:r>
              <a:rPr lang="fr-FR" i="1" dirty="0">
                <a:solidFill>
                  <a:srgbClr val="FF0000">
                    <a:alpha val="60000"/>
                  </a:srgbClr>
                </a:solidFill>
              </a:rPr>
              <a:t>L’atomisme logique </a:t>
            </a:r>
            <a:r>
              <a:rPr lang="fr-FR" i="1" dirty="0"/>
              <a:t>est l’antithèse d’une réalité qui se pose sans avoir recours a l’unité de l’esprit , une constructibilité analytique des faites suggère que la syntaxe du sens peut bien remplir la fonction jadis attribuée a l’unité totalisante de l’esprit.  </a:t>
            </a:r>
            <a:r>
              <a:rPr lang="fr-FR" i="1" dirty="0">
                <a:solidFill>
                  <a:srgbClr val="FF0000">
                    <a:alpha val="60000"/>
                  </a:srgbClr>
                </a:solidFill>
              </a:rPr>
              <a:t> </a:t>
            </a:r>
            <a:r>
              <a:rPr lang="fr-FR" i="1" dirty="0"/>
              <a:t>    </a:t>
            </a:r>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en-GB" dirty="0"/>
          </a:p>
        </p:txBody>
      </p:sp>
    </p:spTree>
    <p:extLst>
      <p:ext uri="{BB962C8B-B14F-4D97-AF65-F5344CB8AC3E}">
        <p14:creationId xmlns:p14="http://schemas.microsoft.com/office/powerpoint/2010/main" val="3107170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359149" y="502663"/>
            <a:ext cx="8283313" cy="5590162"/>
          </a:xfrm>
        </p:spPr>
        <p:txBody>
          <a:bodyPr/>
          <a:lstStyle/>
          <a:p>
            <a:endParaRPr lang="en-GB" dirty="0"/>
          </a:p>
        </p:txBody>
      </p:sp>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54392" y="502661"/>
            <a:ext cx="2493818" cy="55656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77045" y="502659"/>
            <a:ext cx="3283961" cy="55656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4"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61006" y="3619933"/>
            <a:ext cx="2683451" cy="24483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5"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61006" y="502661"/>
            <a:ext cx="2683452" cy="3117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720810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550863" y="633845"/>
            <a:ext cx="11090274" cy="820882"/>
          </a:xfrm>
        </p:spPr>
        <p:txBody>
          <a:bodyPr>
            <a:normAutofit/>
          </a:bodyPr>
          <a:lstStyle/>
          <a:p>
            <a:r>
              <a:rPr lang="fr-FR" sz="3600" dirty="0"/>
              <a:t> l’attitude en vers </a:t>
            </a:r>
            <a:r>
              <a:rPr lang="fr-FR" sz="3600" dirty="0">
                <a:solidFill>
                  <a:schemeClr val="bg2">
                    <a:lumMod val="50000"/>
                    <a:lumOff val="50000"/>
                  </a:schemeClr>
                </a:solidFill>
              </a:rPr>
              <a:t>la métaphysique </a:t>
            </a:r>
            <a:r>
              <a:rPr lang="fr-FR" sz="3600" dirty="0"/>
              <a:t>fait la différence </a:t>
            </a:r>
            <a:endParaRPr lang="en-GB" sz="3600" dirty="0"/>
          </a:p>
        </p:txBody>
      </p:sp>
      <p:sp>
        <p:nvSpPr>
          <p:cNvPr id="4" name="Espace réservé du contenu 3"/>
          <p:cNvSpPr>
            <a:spLocks noGrp="1"/>
          </p:cNvSpPr>
          <p:nvPr>
            <p:ph sz="half" idx="1"/>
          </p:nvPr>
        </p:nvSpPr>
        <p:spPr/>
        <p:txBody>
          <a:bodyPr>
            <a:normAutofit fontScale="77500" lnSpcReduction="20000"/>
          </a:bodyPr>
          <a:lstStyle/>
          <a:p>
            <a:r>
              <a:rPr lang="fr-FR" dirty="0"/>
              <a:t> </a:t>
            </a:r>
            <a:r>
              <a:rPr lang="fr-FR" sz="3200" b="1" dirty="0">
                <a:solidFill>
                  <a:srgbClr val="FF0000">
                    <a:alpha val="60000"/>
                  </a:srgbClr>
                </a:solidFill>
                <a:latin typeface="Times New Roman" pitchFamily="18" charset="0"/>
                <a:cs typeface="Times New Roman" pitchFamily="18" charset="0"/>
              </a:rPr>
              <a:t>Cercle de Vienne </a:t>
            </a:r>
          </a:p>
          <a:p>
            <a:pPr marL="0" indent="0">
              <a:buNone/>
            </a:pPr>
            <a:r>
              <a:rPr lang="fr-FR" sz="2400" dirty="0">
                <a:latin typeface="Times New Roman" pitchFamily="18" charset="0"/>
                <a:cs typeface="Times New Roman" pitchFamily="18" charset="0"/>
              </a:rPr>
              <a:t>Une</a:t>
            </a:r>
            <a:r>
              <a:rPr lang="fr-FR" sz="2400" dirty="0">
                <a:solidFill>
                  <a:srgbClr val="FF0000">
                    <a:alpha val="60000"/>
                  </a:srgbClr>
                </a:solidFill>
                <a:latin typeface="Times New Roman" pitchFamily="18" charset="0"/>
                <a:cs typeface="Times New Roman" pitchFamily="18" charset="0"/>
              </a:rPr>
              <a:t> </a:t>
            </a:r>
            <a:r>
              <a:rPr lang="fr-FR" sz="2400" dirty="0">
                <a:latin typeface="Times New Roman" pitchFamily="18" charset="0"/>
                <a:cs typeface="Times New Roman" pitchFamily="18" charset="0"/>
              </a:rPr>
              <a:t>suprématie du langage </a:t>
            </a:r>
          </a:p>
          <a:p>
            <a:pPr marL="0" indent="0">
              <a:buNone/>
            </a:pPr>
            <a:r>
              <a:rPr lang="fr-FR" sz="2400" dirty="0">
                <a:latin typeface="Times New Roman" pitchFamily="18" charset="0"/>
                <a:cs typeface="Times New Roman" pitchFamily="18" charset="0"/>
              </a:rPr>
              <a:t>Observationnel</a:t>
            </a:r>
          </a:p>
          <a:p>
            <a:pPr marL="0" indent="0">
              <a:buNone/>
            </a:pPr>
            <a:r>
              <a:rPr lang="fr-FR" sz="2400" dirty="0">
                <a:latin typeface="Times New Roman" pitchFamily="18" charset="0"/>
                <a:cs typeface="Times New Roman" pitchFamily="18" charset="0"/>
              </a:rPr>
              <a:t>La critique de la métaphysique ne mène qu’ au langage synthétique physicaliste </a:t>
            </a:r>
          </a:p>
          <a:p>
            <a:pPr marL="0" indent="0">
              <a:buNone/>
            </a:pPr>
            <a:r>
              <a:rPr lang="fr-FR" sz="2400" dirty="0">
                <a:latin typeface="Times New Roman" pitchFamily="18" charset="0"/>
                <a:cs typeface="Times New Roman" pitchFamily="18" charset="0"/>
              </a:rPr>
              <a:t>La philosophie est au service de la formulation du langage Scientifique </a:t>
            </a:r>
          </a:p>
          <a:p>
            <a:pPr marL="0" indent="0">
              <a:buNone/>
            </a:pPr>
            <a:r>
              <a:rPr lang="fr-FR" sz="2400" dirty="0">
                <a:latin typeface="Times New Roman" pitchFamily="18" charset="0"/>
                <a:cs typeface="Times New Roman" pitchFamily="18" charset="0"/>
              </a:rPr>
              <a:t>La philosophie doit devenir une doctrine (scientiste )  </a:t>
            </a:r>
            <a:endParaRPr lang="en-GB" sz="2400" dirty="0"/>
          </a:p>
        </p:txBody>
      </p:sp>
      <p:sp>
        <p:nvSpPr>
          <p:cNvPr id="5" name="Espace réservé du contenu 4"/>
          <p:cNvSpPr>
            <a:spLocks noGrp="1"/>
          </p:cNvSpPr>
          <p:nvPr>
            <p:ph sz="half" idx="2"/>
          </p:nvPr>
        </p:nvSpPr>
        <p:spPr/>
        <p:txBody>
          <a:bodyPr>
            <a:normAutofit fontScale="77500" lnSpcReduction="20000"/>
          </a:bodyPr>
          <a:lstStyle/>
          <a:p>
            <a:r>
              <a:rPr lang="fr-FR" sz="3200" b="1" dirty="0">
                <a:solidFill>
                  <a:srgbClr val="FF0000">
                    <a:alpha val="60000"/>
                  </a:srgbClr>
                </a:solidFill>
                <a:latin typeface="Times New Roman" pitchFamily="18" charset="0"/>
                <a:cs typeface="Times New Roman" pitchFamily="18" charset="0"/>
              </a:rPr>
              <a:t>Wittgenstein</a:t>
            </a:r>
            <a:r>
              <a:rPr lang="fr-FR" dirty="0">
                <a:latin typeface="Times New Roman" pitchFamily="18" charset="0"/>
                <a:cs typeface="Times New Roman" pitchFamily="18" charset="0"/>
              </a:rPr>
              <a:t> </a:t>
            </a:r>
          </a:p>
          <a:p>
            <a:r>
              <a:rPr lang="fr-FR" sz="2400" dirty="0">
                <a:latin typeface="Times New Roman" pitchFamily="18" charset="0"/>
                <a:cs typeface="Times New Roman" pitchFamily="18" charset="0"/>
              </a:rPr>
              <a:t>Une suprématie du sens sans langage </a:t>
            </a:r>
          </a:p>
          <a:p>
            <a:r>
              <a:rPr lang="fr-FR" sz="2400" dirty="0">
                <a:latin typeface="Times New Roman" pitchFamily="18" charset="0"/>
                <a:cs typeface="Times New Roman" pitchFamily="18" charset="0"/>
              </a:rPr>
              <a:t>Ce que le langage est incapable de dire est plus signifiant que sa fonction descriptive </a:t>
            </a:r>
          </a:p>
          <a:p>
            <a:r>
              <a:rPr lang="fr-FR" sz="2400" dirty="0">
                <a:latin typeface="Times New Roman" pitchFamily="18" charset="0"/>
                <a:cs typeface="Times New Roman" pitchFamily="18" charset="0"/>
              </a:rPr>
              <a:t> la critique de la métaphysique n’est pas la visée dernière </a:t>
            </a:r>
          </a:p>
          <a:p>
            <a:r>
              <a:rPr lang="fr-FR" sz="2400" dirty="0">
                <a:latin typeface="Times New Roman" pitchFamily="18" charset="0"/>
                <a:cs typeface="Times New Roman" pitchFamily="18" charset="0"/>
              </a:rPr>
              <a:t>Le démantèlement logique  de la métaphysique ne dissipe pas l’expérience métaphysique du sens</a:t>
            </a:r>
          </a:p>
          <a:p>
            <a:r>
              <a:rPr lang="fr-FR" sz="2400" dirty="0">
                <a:latin typeface="Times New Roman" pitchFamily="18" charset="0"/>
                <a:cs typeface="Times New Roman" pitchFamily="18" charset="0"/>
              </a:rPr>
              <a:t>La philosophie est plutôt activité que savoir ou doctrine </a:t>
            </a:r>
          </a:p>
          <a:p>
            <a:endParaRPr lang="en-GB" dirty="0">
              <a:latin typeface="Times New Roman" pitchFamily="18" charset="0"/>
              <a:cs typeface="Times New Roman" pitchFamily="18" charset="0"/>
            </a:endParaRPr>
          </a:p>
        </p:txBody>
      </p:sp>
    </p:spTree>
    <p:extLst>
      <p:ext uri="{BB962C8B-B14F-4D97-AF65-F5344CB8AC3E}">
        <p14:creationId xmlns:p14="http://schemas.microsoft.com/office/powerpoint/2010/main" val="7899210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550862" y="549275"/>
            <a:ext cx="11091600" cy="759980"/>
          </a:xfrm>
        </p:spPr>
        <p:txBody>
          <a:bodyPr/>
          <a:lstStyle/>
          <a:p>
            <a:r>
              <a:rPr lang="fr-FR" dirty="0"/>
              <a:t> la philosophie a quelque chose a faire </a:t>
            </a:r>
            <a:endParaRPr lang="en-GB" dirty="0"/>
          </a:p>
        </p:txBody>
      </p:sp>
      <p:sp>
        <p:nvSpPr>
          <p:cNvPr id="6" name="Espace réservé du contenu 5"/>
          <p:cNvSpPr>
            <a:spLocks noGrp="1"/>
          </p:cNvSpPr>
          <p:nvPr>
            <p:ph idx="1"/>
          </p:nvPr>
        </p:nvSpPr>
        <p:spPr>
          <a:xfrm>
            <a:off x="155864" y="1330037"/>
            <a:ext cx="11720945" cy="5351318"/>
          </a:xfrm>
        </p:spPr>
        <p:txBody>
          <a:bodyPr>
            <a:normAutofit lnSpcReduction="10000"/>
          </a:bodyPr>
          <a:lstStyle/>
          <a:p>
            <a:pPr algn="just"/>
            <a:r>
              <a:rPr lang="fr-FR" dirty="0">
                <a:solidFill>
                  <a:schemeClr val="tx1"/>
                </a:solidFill>
              </a:rPr>
              <a:t>Malgré sa fonction négative, la philosophie serve la cause de la compréhension ,Sa mission est de soigner la langue  </a:t>
            </a:r>
            <a:r>
              <a:rPr lang="fr-FR" i="1" dirty="0">
                <a:solidFill>
                  <a:srgbClr val="FF0000"/>
                </a:solidFill>
              </a:rPr>
              <a:t>the curative function</a:t>
            </a:r>
            <a:r>
              <a:rPr lang="fr-FR" dirty="0">
                <a:solidFill>
                  <a:schemeClr val="tx1"/>
                </a:solidFill>
              </a:rPr>
              <a:t>, celle-ci est toujours vouée a signifier métaphysiquement, Les liens grammaticaux sont faites de sorte a rendre vraisemblables des liaisons là ou il ne sont pas ,c’est ce que les commentateurs tardifs de Wittgenstein appellent le démythologisation moyennant la critique linguistique de la philosophie, dans l’esprit même du </a:t>
            </a:r>
            <a:r>
              <a:rPr lang="fr-FR" i="1" dirty="0">
                <a:solidFill>
                  <a:schemeClr val="tx1"/>
                </a:solidFill>
              </a:rPr>
              <a:t>Tractatus</a:t>
            </a:r>
            <a:r>
              <a:rPr lang="fr-FR" dirty="0">
                <a:solidFill>
                  <a:schemeClr val="tx1"/>
                </a:solidFill>
              </a:rPr>
              <a:t>, les propositions philosophiques ne sont pas représentatives de faits , ils sont par la même non signifiantes, ce fait avait mené Wittgenstein vers une thèse négative de la philosophie , étant faite de propositions non conforme au critère atomistique de la signification la philosophie ne sert pas de bute cognitif, se qui la déqualifie dans la cartographie des savoirs , la philosophie n’est pas un savoir, dans la mesure ou l’analyse invalide toute prétention à la signification revendiquée par la métaphysique, l’analyse pourtant en désavouant la découverte de nouvelles savoirs,</a:t>
            </a:r>
            <a:r>
              <a:rPr lang="fr-FR" dirty="0">
                <a:solidFill>
                  <a:srgbClr val="FF0000"/>
                </a:solidFill>
              </a:rPr>
              <a:t> dé-montre </a:t>
            </a:r>
            <a:r>
              <a:rPr lang="fr-FR" dirty="0">
                <a:solidFill>
                  <a:schemeClr val="tx1"/>
                </a:solidFill>
              </a:rPr>
              <a:t>les prétentions de sens non syntaxiques, la monstration devient délibérément la mission non expressive de l’entreprise philosophique.</a:t>
            </a:r>
          </a:p>
          <a:p>
            <a:pPr algn="just"/>
            <a:r>
              <a:rPr lang="fr-FR" i="1" dirty="0">
                <a:solidFill>
                  <a:schemeClr val="tx1"/>
                </a:solidFill>
              </a:rPr>
              <a:t>«</a:t>
            </a:r>
            <a:r>
              <a:rPr lang="fr-FR" sz="1600" i="1" dirty="0">
                <a:solidFill>
                  <a:schemeClr val="tx1"/>
                </a:solidFill>
              </a:rPr>
              <a:t> Les propositions </a:t>
            </a:r>
            <a:r>
              <a:rPr lang="fr-FR" sz="1600" i="1" dirty="0">
                <a:solidFill>
                  <a:srgbClr val="FF0000"/>
                </a:solidFill>
              </a:rPr>
              <a:t>montrent </a:t>
            </a:r>
            <a:r>
              <a:rPr lang="fr-FR" sz="1600" i="1" dirty="0">
                <a:solidFill>
                  <a:schemeClr val="tx1"/>
                </a:solidFill>
              </a:rPr>
              <a:t>comment sont les choses; mais ce comment est sans importance si on compare au sublime, Dieu ne se révèle pas au monde dit Wittgenstein Ce qui est mystique ,ce n’est pas</a:t>
            </a:r>
            <a:r>
              <a:rPr lang="fr-FR" sz="1600" i="1" dirty="0">
                <a:solidFill>
                  <a:srgbClr val="FF0000"/>
                </a:solidFill>
              </a:rPr>
              <a:t> comment </a:t>
            </a:r>
            <a:r>
              <a:rPr lang="fr-FR" sz="1600" i="1" dirty="0">
                <a:solidFill>
                  <a:schemeClr val="tx1"/>
                </a:solidFill>
              </a:rPr>
              <a:t>est le monde, mais le faite qu’il </a:t>
            </a:r>
            <a:r>
              <a:rPr lang="fr-FR" sz="1600" i="1" dirty="0">
                <a:solidFill>
                  <a:srgbClr val="FF0000"/>
                </a:solidFill>
              </a:rPr>
              <a:t>est</a:t>
            </a:r>
            <a:r>
              <a:rPr lang="fr-FR" sz="1600" i="1" dirty="0">
                <a:solidFill>
                  <a:schemeClr val="tx1"/>
                </a:solidFill>
              </a:rPr>
              <a:t> »</a:t>
            </a:r>
          </a:p>
          <a:p>
            <a:pPr algn="just"/>
            <a:r>
              <a:rPr lang="fr-FR" sz="1600" i="1" dirty="0">
                <a:solidFill>
                  <a:schemeClr val="tx1"/>
                </a:solidFill>
              </a:rPr>
              <a:t>                                                                                                                                             A .  Kenny </a:t>
            </a:r>
            <a:r>
              <a:rPr lang="fr-FR" sz="1600" dirty="0">
                <a:solidFill>
                  <a:schemeClr val="tx1"/>
                </a:solidFill>
              </a:rPr>
              <a:t>        </a:t>
            </a:r>
            <a:endParaRPr lang="en-GB" sz="1600" dirty="0">
              <a:solidFill>
                <a:schemeClr val="tx1"/>
              </a:solidFill>
            </a:endParaRPr>
          </a:p>
        </p:txBody>
      </p:sp>
    </p:spTree>
    <p:extLst>
      <p:ext uri="{BB962C8B-B14F-4D97-AF65-F5344CB8AC3E}">
        <p14:creationId xmlns:p14="http://schemas.microsoft.com/office/powerpoint/2010/main" val="1899824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0862" y="549275"/>
            <a:ext cx="11091600" cy="739198"/>
          </a:xfrm>
        </p:spPr>
        <p:txBody>
          <a:bodyPr>
            <a:normAutofit fontScale="90000"/>
          </a:bodyPr>
          <a:lstStyle/>
          <a:p>
            <a:r>
              <a:rPr lang="fr-FR" dirty="0"/>
              <a:t>Une métaphysique silencieuse est indispensable </a:t>
            </a:r>
            <a:endParaRPr lang="en-GB" dirty="0"/>
          </a:p>
        </p:txBody>
      </p:sp>
      <p:sp>
        <p:nvSpPr>
          <p:cNvPr id="3" name="Espace réservé du contenu 2"/>
          <p:cNvSpPr>
            <a:spLocks noGrp="1"/>
          </p:cNvSpPr>
          <p:nvPr>
            <p:ph idx="1"/>
          </p:nvPr>
        </p:nvSpPr>
        <p:spPr>
          <a:xfrm>
            <a:off x="550863" y="1704109"/>
            <a:ext cx="11090274" cy="4946072"/>
          </a:xfrm>
        </p:spPr>
        <p:txBody>
          <a:bodyPr>
            <a:normAutofit fontScale="25000" lnSpcReduction="20000"/>
          </a:bodyPr>
          <a:lstStyle/>
          <a:p>
            <a:pPr>
              <a:lnSpc>
                <a:spcPct val="220000"/>
              </a:lnSpc>
            </a:pPr>
            <a:r>
              <a:rPr lang="fr-FR" sz="7200" b="1" i="1" dirty="0"/>
              <a:t>Pour Wittgenstein la philosophie ne peux plus avoir pour mission un théorie du langage, l’étude de celle-ci ne s’occupe du langage que pour en définir les limites, ceci dis une fois ces limites dressées une zone ou le langage n’intervient plus reste là, l’indicible n’est pas exploitable sur le plan de l’expressivité langue </a:t>
            </a:r>
          </a:p>
          <a:p>
            <a:pPr marL="0" indent="0">
              <a:lnSpc>
                <a:spcPct val="220000"/>
              </a:lnSpc>
              <a:buNone/>
            </a:pPr>
            <a:r>
              <a:rPr lang="fr-FR" sz="7200" b="1" i="1" dirty="0">
                <a:solidFill>
                  <a:srgbClr val="FF0000">
                    <a:alpha val="60000"/>
                  </a:srgbClr>
                </a:solidFill>
              </a:rPr>
              <a:t>                                      la description</a:t>
            </a:r>
            <a:r>
              <a:rPr lang="fr-FR" sz="7200" b="1" i="1" dirty="0"/>
              <a:t> risque les limites du sens , </a:t>
            </a:r>
            <a:r>
              <a:rPr lang="fr-FR" sz="7200" b="1" i="1" dirty="0">
                <a:solidFill>
                  <a:srgbClr val="FF0000">
                    <a:alpha val="60000"/>
                  </a:srgbClr>
                </a:solidFill>
              </a:rPr>
              <a:t>l’expérience</a:t>
            </a:r>
            <a:r>
              <a:rPr lang="fr-FR" sz="7200" b="1" i="1" dirty="0"/>
              <a:t> le montre </a:t>
            </a:r>
          </a:p>
          <a:p>
            <a:pPr marL="0" indent="0">
              <a:buNone/>
            </a:pPr>
            <a:endParaRPr lang="fr-FR" sz="7200" b="1" dirty="0"/>
          </a:p>
          <a:p>
            <a:pPr marL="0" indent="0" algn="ctr">
              <a:buNone/>
            </a:pPr>
            <a:r>
              <a:rPr lang="fr-FR" sz="7200" b="1" i="1" dirty="0"/>
              <a:t>Le Tractatus débouche sur une anthropologie non expressive de la signification d’où le lien entre l’anthropologie et </a:t>
            </a:r>
            <a:r>
              <a:rPr lang="fr-FR" sz="7200" b="1" i="1" dirty="0">
                <a:solidFill>
                  <a:schemeClr val="accent3">
                    <a:alpha val="60000"/>
                  </a:schemeClr>
                </a:solidFill>
              </a:rPr>
              <a:t>la règle  </a:t>
            </a:r>
          </a:p>
          <a:p>
            <a:r>
              <a:rPr lang="fr-FR" dirty="0"/>
              <a:t> </a:t>
            </a:r>
          </a:p>
          <a:p>
            <a:r>
              <a:rPr lang="fr-FR" dirty="0"/>
              <a:t>  </a:t>
            </a:r>
            <a:endParaRPr lang="en-GB" dirty="0"/>
          </a:p>
        </p:txBody>
      </p:sp>
    </p:spTree>
    <p:extLst>
      <p:ext uri="{BB962C8B-B14F-4D97-AF65-F5344CB8AC3E}">
        <p14:creationId xmlns:p14="http://schemas.microsoft.com/office/powerpoint/2010/main" val="20207140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613208" y="767485"/>
            <a:ext cx="11091600" cy="1332000"/>
          </a:xfrm>
        </p:spPr>
        <p:txBody>
          <a:bodyPr>
            <a:normAutofit fontScale="90000"/>
          </a:bodyPr>
          <a:lstStyle/>
          <a:p>
            <a:pPr algn="ctr"/>
            <a:r>
              <a:rPr lang="fr-FR" dirty="0"/>
              <a:t>       le Tractatus : la nature de l’ouvrage </a:t>
            </a:r>
            <a:br>
              <a:rPr lang="fr-FR" dirty="0"/>
            </a:br>
            <a:br>
              <a:rPr lang="fr-FR" dirty="0"/>
            </a:br>
            <a:br>
              <a:rPr lang="fr-FR" dirty="0"/>
            </a:br>
            <a:r>
              <a:rPr lang="fr-FR" dirty="0"/>
              <a:t> </a:t>
            </a:r>
            <a:endParaRPr lang="en-GB"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92582" y="3054926"/>
            <a:ext cx="3262745" cy="3730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3964" y="3054927"/>
            <a:ext cx="3148445" cy="36575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717015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563563" y="1392382"/>
            <a:ext cx="11077574" cy="1007918"/>
          </a:xfrm>
        </p:spPr>
        <p:txBody>
          <a:bodyPr>
            <a:normAutofit/>
          </a:bodyPr>
          <a:lstStyle/>
          <a:p>
            <a:pPr algn="ctr"/>
            <a:r>
              <a:rPr lang="fr-FR" sz="3200" b="1" dirty="0"/>
              <a:t>La nature décisive de sa stratégie marque le volonté de mettre fin a une maniéré de pensée historique en philosophie </a:t>
            </a:r>
            <a:endParaRPr lang="en-GB" sz="3200" b="1" dirty="0"/>
          </a:p>
        </p:txBody>
      </p:sp>
      <p:sp>
        <p:nvSpPr>
          <p:cNvPr id="5" name="Espace réservé du texte 4"/>
          <p:cNvSpPr>
            <a:spLocks noGrp="1"/>
          </p:cNvSpPr>
          <p:nvPr>
            <p:ph type="body" idx="1"/>
          </p:nvPr>
        </p:nvSpPr>
        <p:spPr>
          <a:xfrm>
            <a:off x="301336" y="3044536"/>
            <a:ext cx="11076709" cy="3264189"/>
          </a:xfrm>
        </p:spPr>
        <p:txBody>
          <a:bodyPr>
            <a:normAutofit/>
          </a:bodyPr>
          <a:lstStyle/>
          <a:p>
            <a:pPr algn="ctr"/>
            <a:r>
              <a:rPr lang="fr-FR" dirty="0"/>
              <a:t> il n’y a pas un problème propre à la philosophie , cela signifie que ce que nous pensons historiquement sous le terme Philosophie n’est qu’un manque de compréhension des inconvenances qui se trouves entre plusieurs savoirs</a:t>
            </a:r>
          </a:p>
          <a:p>
            <a:pPr algn="ctr"/>
            <a:r>
              <a:rPr lang="fr-FR" dirty="0"/>
              <a:t>Mathématiques , Psychologie, Musique , Anthropologie, et Géométrie </a:t>
            </a:r>
          </a:p>
          <a:p>
            <a:r>
              <a:rPr lang="fr-FR" dirty="0"/>
              <a:t>            </a:t>
            </a:r>
          </a:p>
          <a:p>
            <a:r>
              <a:rPr lang="fr-FR" dirty="0"/>
              <a:t>           </a:t>
            </a:r>
            <a:r>
              <a:rPr lang="fr-FR" b="1" dirty="0"/>
              <a:t>u</a:t>
            </a:r>
            <a:r>
              <a:rPr lang="fr-FR" b="1" dirty="0">
                <a:solidFill>
                  <a:schemeClr val="accent3">
                    <a:lumMod val="60000"/>
                    <a:lumOff val="40000"/>
                    <a:alpha val="80000"/>
                  </a:schemeClr>
                </a:solidFill>
              </a:rPr>
              <a:t>ne délocalisation de la sphère d’activité que l’on appelle philosophie </a:t>
            </a:r>
            <a:endParaRPr lang="en-GB" b="1" dirty="0">
              <a:solidFill>
                <a:schemeClr val="accent3">
                  <a:lumMod val="60000"/>
                  <a:lumOff val="40000"/>
                  <a:alpha val="80000"/>
                </a:schemeClr>
              </a:solidFill>
            </a:endParaRPr>
          </a:p>
        </p:txBody>
      </p:sp>
      <p:sp>
        <p:nvSpPr>
          <p:cNvPr id="6" name="Flèche droite 5"/>
          <p:cNvSpPr/>
          <p:nvPr/>
        </p:nvSpPr>
        <p:spPr>
          <a:xfrm>
            <a:off x="301336" y="5496791"/>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998915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0862" y="549275"/>
            <a:ext cx="11091600" cy="666461"/>
          </a:xfrm>
        </p:spPr>
        <p:txBody>
          <a:bodyPr>
            <a:normAutofit fontScale="90000"/>
          </a:bodyPr>
          <a:lstStyle/>
          <a:p>
            <a:r>
              <a:rPr lang="fr-FR" dirty="0"/>
              <a:t>Bibliographie </a:t>
            </a:r>
            <a:br>
              <a:rPr lang="fr-FR" dirty="0"/>
            </a:br>
            <a:br>
              <a:rPr lang="fr-FR" dirty="0"/>
            </a:br>
            <a:endParaRPr lang="en-GB" dirty="0"/>
          </a:p>
        </p:txBody>
      </p:sp>
      <p:sp>
        <p:nvSpPr>
          <p:cNvPr id="3" name="Espace réservé du contenu 2"/>
          <p:cNvSpPr>
            <a:spLocks noGrp="1"/>
          </p:cNvSpPr>
          <p:nvPr>
            <p:ph idx="1"/>
          </p:nvPr>
        </p:nvSpPr>
        <p:spPr>
          <a:xfrm>
            <a:off x="550863" y="1724892"/>
            <a:ext cx="11090274" cy="3584863"/>
          </a:xfrm>
        </p:spPr>
        <p:txBody>
          <a:bodyPr>
            <a:normAutofit fontScale="25000" lnSpcReduction="20000"/>
          </a:bodyPr>
          <a:lstStyle/>
          <a:p>
            <a:pPr marL="0" lvl="0" indent="0" algn="r">
              <a:buNone/>
            </a:pPr>
            <a:r>
              <a:rPr lang="fr-FR" sz="11200" dirty="0">
                <a:solidFill>
                  <a:srgbClr val="FF0000"/>
                </a:solidFill>
                <a:latin typeface="Times New Roman" pitchFamily="18" charset="0"/>
                <a:cs typeface="Times New Roman" pitchFamily="18" charset="0"/>
              </a:rPr>
              <a:t>Gilbert Hottois</a:t>
            </a:r>
            <a:r>
              <a:rPr lang="fr-FR" sz="11200" dirty="0">
                <a:solidFill>
                  <a:schemeClr val="accent6">
                    <a:lumMod val="40000"/>
                    <a:lumOff val="60000"/>
                  </a:schemeClr>
                </a:solidFill>
                <a:latin typeface="Times New Roman" pitchFamily="18" charset="0"/>
                <a:cs typeface="Times New Roman" pitchFamily="18" charset="0"/>
              </a:rPr>
              <a:t>          </a:t>
            </a:r>
            <a:r>
              <a:rPr lang="fr-FR" sz="11200" dirty="0">
                <a:solidFill>
                  <a:srgbClr val="FF0000"/>
                </a:solidFill>
                <a:latin typeface="Times New Roman" pitchFamily="18" charset="0"/>
                <a:cs typeface="Times New Roman" pitchFamily="18" charset="0"/>
              </a:rPr>
              <a:t>:</a:t>
            </a:r>
            <a:r>
              <a:rPr lang="fr-FR" sz="11200" dirty="0">
                <a:solidFill>
                  <a:schemeClr val="accent6">
                    <a:lumMod val="40000"/>
                    <a:lumOff val="60000"/>
                  </a:schemeClr>
                </a:solidFill>
                <a:latin typeface="Times New Roman" pitchFamily="18" charset="0"/>
                <a:cs typeface="Times New Roman" pitchFamily="18" charset="0"/>
              </a:rPr>
              <a:t> 	  Penser la logique : une introduction technique </a:t>
            </a:r>
          </a:p>
          <a:p>
            <a:pPr marL="0" lvl="0" indent="0" algn="r">
              <a:buNone/>
            </a:pPr>
            <a:r>
              <a:rPr lang="fr-FR" sz="11200" dirty="0">
                <a:solidFill>
                  <a:schemeClr val="accent6">
                    <a:lumMod val="40000"/>
                    <a:lumOff val="60000"/>
                  </a:schemeClr>
                </a:solidFill>
                <a:latin typeface="Times New Roman" pitchFamily="18" charset="0"/>
                <a:cs typeface="Times New Roman" pitchFamily="18" charset="0"/>
              </a:rPr>
              <a:t> et théorique a la philosophie de la logique </a:t>
            </a:r>
            <a:endParaRPr lang="fr-FR" sz="11200" dirty="0">
              <a:solidFill>
                <a:schemeClr val="accent6">
                  <a:lumMod val="20000"/>
                  <a:lumOff val="80000"/>
                  <a:alpha val="60000"/>
                </a:schemeClr>
              </a:solidFill>
              <a:latin typeface="Times New Roman" pitchFamily="18" charset="0"/>
              <a:cs typeface="Times New Roman" pitchFamily="18" charset="0"/>
            </a:endParaRPr>
          </a:p>
          <a:p>
            <a:pPr marL="0" indent="0" algn="ctr">
              <a:buNone/>
            </a:pPr>
            <a:r>
              <a:rPr lang="fr-FR" sz="11200" dirty="0">
                <a:solidFill>
                  <a:srgbClr val="FF0000"/>
                </a:solidFill>
                <a:latin typeface="Times New Roman" pitchFamily="18" charset="0"/>
                <a:cs typeface="Times New Roman" pitchFamily="18" charset="0"/>
              </a:rPr>
              <a:t>         Michael Dummett     :              </a:t>
            </a:r>
            <a:r>
              <a:rPr lang="fr-FR" sz="11200" dirty="0">
                <a:solidFill>
                  <a:schemeClr val="accent6">
                    <a:lumMod val="40000"/>
                    <a:lumOff val="60000"/>
                  </a:schemeClr>
                </a:solidFill>
                <a:latin typeface="Times New Roman" pitchFamily="18" charset="0"/>
                <a:cs typeface="Times New Roman" pitchFamily="18" charset="0"/>
              </a:rPr>
              <a:t>Les origines de la philosophie analytique</a:t>
            </a:r>
          </a:p>
          <a:p>
            <a:pPr marL="0" indent="0">
              <a:buNone/>
            </a:pPr>
            <a:r>
              <a:rPr lang="fr-FR" sz="11200" dirty="0">
                <a:solidFill>
                  <a:srgbClr val="FF0000"/>
                </a:solidFill>
                <a:latin typeface="Times New Roman" pitchFamily="18" charset="0"/>
                <a:cs typeface="Times New Roman" pitchFamily="18" charset="0"/>
              </a:rPr>
              <a:t>         Wittgenstein  Ludwig :              </a:t>
            </a:r>
            <a:r>
              <a:rPr lang="fr-FR" sz="11200" dirty="0">
                <a:solidFill>
                  <a:schemeClr val="accent6">
                    <a:lumMod val="40000"/>
                    <a:lumOff val="60000"/>
                  </a:schemeClr>
                </a:solidFill>
                <a:latin typeface="Times New Roman" pitchFamily="18" charset="0"/>
                <a:cs typeface="Times New Roman" pitchFamily="18" charset="0"/>
              </a:rPr>
              <a:t>Le Tractatus Logico-</a:t>
            </a:r>
            <a:r>
              <a:rPr lang="fr-FR" sz="11200" dirty="0" err="1">
                <a:solidFill>
                  <a:schemeClr val="accent6">
                    <a:lumMod val="40000"/>
                    <a:lumOff val="60000"/>
                  </a:schemeClr>
                </a:solidFill>
                <a:latin typeface="Times New Roman" pitchFamily="18" charset="0"/>
                <a:cs typeface="Times New Roman" pitchFamily="18" charset="0"/>
              </a:rPr>
              <a:t>Philosophicus</a:t>
            </a:r>
            <a:endParaRPr lang="fr-FR" sz="11200" dirty="0">
              <a:solidFill>
                <a:schemeClr val="accent6">
                  <a:lumMod val="40000"/>
                  <a:lumOff val="60000"/>
                </a:schemeClr>
              </a:solidFill>
              <a:latin typeface="Times New Roman" pitchFamily="18" charset="0"/>
              <a:cs typeface="Times New Roman" pitchFamily="18" charset="0"/>
            </a:endParaRPr>
          </a:p>
          <a:p>
            <a:pPr marL="0" indent="0">
              <a:buNone/>
            </a:pPr>
            <a:r>
              <a:rPr lang="fr-FR" sz="11200" dirty="0">
                <a:solidFill>
                  <a:schemeClr val="accent6">
                    <a:lumMod val="40000"/>
                    <a:lumOff val="60000"/>
                  </a:schemeClr>
                </a:solidFill>
                <a:latin typeface="Times New Roman" pitchFamily="18" charset="0"/>
                <a:cs typeface="Times New Roman" pitchFamily="18" charset="0"/>
              </a:rPr>
              <a:t>         </a:t>
            </a:r>
            <a:r>
              <a:rPr lang="fr-FR" sz="11200" dirty="0">
                <a:solidFill>
                  <a:srgbClr val="FF0000"/>
                </a:solidFill>
                <a:latin typeface="Times New Roman" pitchFamily="18" charset="0"/>
                <a:cs typeface="Times New Roman" pitchFamily="18" charset="0"/>
              </a:rPr>
              <a:t>Anthony  Kenny :                     </a:t>
            </a:r>
            <a:r>
              <a:rPr lang="fr-FR" sz="11200" dirty="0">
                <a:solidFill>
                  <a:schemeClr val="accent6">
                    <a:lumMod val="40000"/>
                    <a:lumOff val="60000"/>
                  </a:schemeClr>
                </a:solidFill>
                <a:latin typeface="Times New Roman" pitchFamily="18" charset="0"/>
                <a:cs typeface="Times New Roman" pitchFamily="18" charset="0"/>
              </a:rPr>
              <a:t>Ce que Wittgenstein a vraiment dit</a:t>
            </a:r>
            <a:endParaRPr lang="fr-FR" sz="11200" dirty="0">
              <a:solidFill>
                <a:srgbClr val="FF0000"/>
              </a:solidFill>
              <a:latin typeface="Times New Roman" pitchFamily="18" charset="0"/>
              <a:cs typeface="Times New Roman" pitchFamily="18" charset="0"/>
            </a:endParaRPr>
          </a:p>
          <a:p>
            <a:pPr marL="0" indent="0">
              <a:buNone/>
            </a:pPr>
            <a:r>
              <a:rPr lang="fr-FR" dirty="0">
                <a:solidFill>
                  <a:schemeClr val="accent6">
                    <a:lumMod val="40000"/>
                    <a:lumOff val="60000"/>
                  </a:schemeClr>
                </a:solidFill>
                <a:latin typeface="arial"/>
              </a:rPr>
              <a:t> </a:t>
            </a:r>
          </a:p>
          <a:p>
            <a:pPr marL="0" indent="0">
              <a:buNone/>
            </a:pPr>
            <a:r>
              <a:rPr lang="fr-FR" dirty="0">
                <a:solidFill>
                  <a:schemeClr val="accent6">
                    <a:lumMod val="40000"/>
                    <a:lumOff val="60000"/>
                  </a:schemeClr>
                </a:solidFill>
                <a:latin typeface="arial"/>
              </a:rPr>
              <a:t>     </a:t>
            </a:r>
            <a:endParaRPr lang="fr-FR" dirty="0">
              <a:solidFill>
                <a:srgbClr val="FF0000"/>
              </a:solidFill>
              <a:latin typeface="arial"/>
            </a:endParaRPr>
          </a:p>
          <a:p>
            <a:pPr marL="0" indent="0">
              <a:buNone/>
            </a:pPr>
            <a:r>
              <a:rPr lang="fr-FR" dirty="0">
                <a:solidFill>
                  <a:srgbClr val="FF0000"/>
                </a:solidFill>
                <a:latin typeface="arial"/>
              </a:rPr>
              <a:t>  </a:t>
            </a:r>
          </a:p>
          <a:p>
            <a:endParaRPr lang="en-GB" dirty="0"/>
          </a:p>
        </p:txBody>
      </p:sp>
    </p:spTree>
    <p:extLst>
      <p:ext uri="{BB962C8B-B14F-4D97-AF65-F5344CB8AC3E}">
        <p14:creationId xmlns:p14="http://schemas.microsoft.com/office/powerpoint/2010/main" val="3752763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1109" y="363683"/>
            <a:ext cx="11091600" cy="955962"/>
          </a:xfrm>
        </p:spPr>
        <p:txBody>
          <a:bodyPr>
            <a:normAutofit fontScale="90000"/>
          </a:bodyPr>
          <a:lstStyle/>
          <a:p>
            <a:r>
              <a:rPr lang="en-GB" dirty="0"/>
              <a:t>            </a:t>
            </a:r>
            <a:r>
              <a:rPr lang="en-GB" dirty="0">
                <a:solidFill>
                  <a:schemeClr val="accent3"/>
                </a:solidFill>
              </a:rPr>
              <a:t>L’ analyse, </a:t>
            </a:r>
            <a:r>
              <a:rPr lang="en-GB" dirty="0"/>
              <a:t>une brève  histoire </a:t>
            </a:r>
            <a:br>
              <a:rPr lang="en-GB" dirty="0"/>
            </a:br>
            <a:endParaRPr lang="en-GB" dirty="0"/>
          </a:p>
        </p:txBody>
      </p:sp>
      <p:sp>
        <p:nvSpPr>
          <p:cNvPr id="3" name="Espace réservé du contenu 2"/>
          <p:cNvSpPr>
            <a:spLocks noGrp="1"/>
          </p:cNvSpPr>
          <p:nvPr>
            <p:ph idx="1"/>
          </p:nvPr>
        </p:nvSpPr>
        <p:spPr>
          <a:xfrm>
            <a:off x="311729" y="1257301"/>
            <a:ext cx="11402146" cy="5465618"/>
          </a:xfrm>
        </p:spPr>
        <p:txBody>
          <a:bodyPr>
            <a:normAutofit fontScale="25000" lnSpcReduction="20000"/>
          </a:bodyPr>
          <a:lstStyle/>
          <a:p>
            <a:pPr marL="0" indent="0" algn="just">
              <a:buNone/>
            </a:pPr>
            <a:r>
              <a:rPr lang="fr-FR" sz="11200" dirty="0">
                <a:latin typeface="Times New Roman" pitchFamily="18" charset="0"/>
                <a:cs typeface="Times New Roman" pitchFamily="18" charset="0"/>
              </a:rPr>
              <a:t>Le philosophe avait toujours tendance a ne pas accepter la manière ordinaire de penser, il se demande sur la légitimité d’accepter des liens de preuve qui ne sont pas nécessairement ni suffisamment logique; L’objection prends souvent la forme: pour quoi croit-on communément que  ceci prouve cela suffisamment? s’ensuit t-il de nos donnés sensible l’existence d’un être physique indépendant de notre perception? Qu’est ce que ces concepts de corps, d’esprit ,de causalité et comment s’en servir sans erreur?  a cet égard l’attitude des philosophes varie entre :</a:t>
            </a:r>
          </a:p>
          <a:p>
            <a:pPr marL="0" indent="0" algn="ctr">
              <a:buNone/>
            </a:pPr>
            <a:r>
              <a:rPr lang="fr-FR" sz="11200" dirty="0">
                <a:latin typeface="Times New Roman" pitchFamily="18" charset="0"/>
                <a:cs typeface="Times New Roman" pitchFamily="18" charset="0"/>
              </a:rPr>
              <a:t>                   1- rejet total de l’apparence sensible et de la connaissance commune      	  (attitude métaphysique caractéristique de Platon et de Bradley);</a:t>
            </a:r>
          </a:p>
          <a:p>
            <a:pPr marL="0" indent="0" algn="ctr">
              <a:buNone/>
            </a:pPr>
            <a:r>
              <a:rPr lang="fr-FR" sz="11200" dirty="0">
                <a:latin typeface="Times New Roman" pitchFamily="18" charset="0"/>
                <a:cs typeface="Times New Roman" pitchFamily="18" charset="0"/>
              </a:rPr>
              <a:t>                   2-acceptation des concepts communs, mais nécessité d’en avoir une compréhension plus claire et logiquement acceptable.  </a:t>
            </a:r>
          </a:p>
          <a:p>
            <a:pPr marL="0" indent="0" algn="ctr">
              <a:buNone/>
            </a:pPr>
            <a:r>
              <a:rPr lang="fr-FR" dirty="0"/>
              <a:t>   </a:t>
            </a:r>
          </a:p>
          <a:p>
            <a:pPr marL="0" indent="0">
              <a:buNone/>
            </a:pPr>
            <a:r>
              <a:rPr lang="fr-FR" dirty="0"/>
              <a:t>  </a:t>
            </a:r>
          </a:p>
          <a:p>
            <a:pPr marL="0" indent="0">
              <a:buNone/>
            </a:pPr>
            <a:endParaRPr lang="en-GB" dirty="0"/>
          </a:p>
        </p:txBody>
      </p:sp>
      <p:sp>
        <p:nvSpPr>
          <p:cNvPr id="4" name="Flèche droite 3"/>
          <p:cNvSpPr/>
          <p:nvPr/>
        </p:nvSpPr>
        <p:spPr>
          <a:xfrm>
            <a:off x="509983" y="4759451"/>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668435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0862" y="549275"/>
            <a:ext cx="11091600" cy="915843"/>
          </a:xfrm>
        </p:spPr>
        <p:txBody>
          <a:bodyPr/>
          <a:lstStyle/>
          <a:p>
            <a:r>
              <a:rPr lang="fr-FR" dirty="0"/>
              <a:t>La conception de la Modernité Autrichienne </a:t>
            </a:r>
            <a:endParaRPr lang="en-GB" dirty="0"/>
          </a:p>
        </p:txBody>
      </p:sp>
      <p:sp>
        <p:nvSpPr>
          <p:cNvPr id="3" name="Espace réservé du contenu 2"/>
          <p:cNvSpPr>
            <a:spLocks noGrp="1"/>
          </p:cNvSpPr>
          <p:nvPr>
            <p:ph idx="1"/>
          </p:nvPr>
        </p:nvSpPr>
        <p:spPr>
          <a:xfrm>
            <a:off x="550863" y="2130136"/>
            <a:ext cx="11090274" cy="2223655"/>
          </a:xfrm>
        </p:spPr>
        <p:txBody>
          <a:bodyPr>
            <a:normAutofit/>
          </a:bodyPr>
          <a:lstStyle/>
          <a:p>
            <a:pPr algn="ctr"/>
            <a:r>
              <a:rPr lang="fr-FR" sz="3600" b="1" dirty="0"/>
              <a:t>Le procédé historique de la modernisation est équivalent à l’ installation de la Science dans la société et de l’Art dans la culture  </a:t>
            </a:r>
            <a:endParaRPr lang="en-GB" sz="3600" b="1" dirty="0"/>
          </a:p>
        </p:txBody>
      </p:sp>
      <p:pic>
        <p:nvPicPr>
          <p:cNvPr id="2050" name="Picture 2" descr="Vienne, un héritage impérial viva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4384964"/>
            <a:ext cx="4665517" cy="2473036"/>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Le modernisme viennois - VIENNE – Maintenant. Pour toujour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65518" y="4384963"/>
            <a:ext cx="3399558" cy="2473037"/>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Comment la post-modernité renverse cette parenthèse de l'Histoire qu'est la  modernité | Atlantico.f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65076" y="4384964"/>
            <a:ext cx="4126924" cy="24730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2243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0862" y="549275"/>
            <a:ext cx="11091600" cy="728807"/>
          </a:xfrm>
        </p:spPr>
        <p:txBody>
          <a:bodyPr>
            <a:normAutofit fontScale="90000"/>
          </a:bodyPr>
          <a:lstStyle/>
          <a:p>
            <a:r>
              <a:rPr lang="fr-FR" dirty="0"/>
              <a:t>Science et Philosophie à Vienne  vers  1900</a:t>
            </a:r>
            <a:endParaRPr lang="en-GB" dirty="0"/>
          </a:p>
        </p:txBody>
      </p:sp>
      <p:sp>
        <p:nvSpPr>
          <p:cNvPr id="3" name="Espace réservé du contenu 2"/>
          <p:cNvSpPr>
            <a:spLocks noGrp="1"/>
          </p:cNvSpPr>
          <p:nvPr>
            <p:ph idx="1"/>
          </p:nvPr>
        </p:nvSpPr>
        <p:spPr>
          <a:xfrm>
            <a:off x="509300" y="1631373"/>
            <a:ext cx="11090274" cy="4374572"/>
          </a:xfrm>
        </p:spPr>
        <p:txBody>
          <a:bodyPr>
            <a:normAutofit fontScale="92500" lnSpcReduction="20000"/>
          </a:bodyPr>
          <a:lstStyle/>
          <a:p>
            <a:r>
              <a:rPr lang="fr-FR" sz="2800" b="1" dirty="0">
                <a:latin typeface="Trebuchet MS" pitchFamily="34" charset="0"/>
              </a:rPr>
              <a:t>La Science passe du stade de la connaissance à l’ urbanisme</a:t>
            </a:r>
          </a:p>
          <a:p>
            <a:r>
              <a:rPr lang="fr-FR" sz="2800" b="1" dirty="0">
                <a:latin typeface="Trebuchet MS" pitchFamily="34" charset="0"/>
              </a:rPr>
              <a:t>Une conception de la science comme ingénierie : qu’est ce que la philosophie peux tirer de l’ingénierie ? </a:t>
            </a:r>
          </a:p>
          <a:p>
            <a:pPr marL="0" indent="0">
              <a:buNone/>
            </a:pPr>
            <a:r>
              <a:rPr lang="fr-FR" sz="2800" b="1" dirty="0">
                <a:latin typeface="Trebuchet MS" pitchFamily="34" charset="0"/>
              </a:rPr>
              <a:t>  les antécédents du prototype mathématique en philosophie </a:t>
            </a:r>
          </a:p>
          <a:p>
            <a:pPr marL="0" indent="0">
              <a:buNone/>
            </a:pPr>
            <a:r>
              <a:rPr lang="fr-FR" sz="2800" b="1" dirty="0">
                <a:latin typeface="Trebuchet MS" pitchFamily="34" charset="0"/>
              </a:rPr>
              <a:t>                                  ----- Platon et l’arithmétique  </a:t>
            </a:r>
          </a:p>
          <a:p>
            <a:pPr marL="0" indent="0">
              <a:buNone/>
            </a:pPr>
            <a:r>
              <a:rPr lang="fr-FR" sz="2800" b="1" dirty="0">
                <a:latin typeface="Trebuchet MS" pitchFamily="34" charset="0"/>
              </a:rPr>
              <a:t>                                  ----- Descartes et la géométrie </a:t>
            </a:r>
          </a:p>
          <a:p>
            <a:pPr marL="0" indent="0">
              <a:buNone/>
            </a:pPr>
            <a:r>
              <a:rPr lang="fr-FR" sz="2800" b="1" dirty="0">
                <a:latin typeface="Trebuchet MS" pitchFamily="34" charset="0"/>
              </a:rPr>
              <a:t>                                  ----- Wittgenstein et l’ingénierie  </a:t>
            </a:r>
          </a:p>
          <a:p>
            <a:pPr marL="0" indent="0">
              <a:buNone/>
            </a:pPr>
            <a:r>
              <a:rPr lang="fr-FR" b="1" dirty="0"/>
              <a:t>   </a:t>
            </a:r>
            <a:endParaRPr lang="en-GB" b="1" dirty="0"/>
          </a:p>
        </p:txBody>
      </p:sp>
    </p:spTree>
    <p:extLst>
      <p:ext uri="{BB962C8B-B14F-4D97-AF65-F5344CB8AC3E}">
        <p14:creationId xmlns:p14="http://schemas.microsoft.com/office/powerpoint/2010/main" val="2271491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0862" y="549275"/>
            <a:ext cx="11091600" cy="801543"/>
          </a:xfrm>
        </p:spPr>
        <p:txBody>
          <a:bodyPr>
            <a:normAutofit fontScale="90000"/>
          </a:bodyPr>
          <a:lstStyle/>
          <a:p>
            <a:r>
              <a:rPr lang="fr-FR" dirty="0"/>
              <a:t>Ingénierie mathématique et théorie du langage </a:t>
            </a:r>
            <a:endParaRPr lang="en-GB" dirty="0"/>
          </a:p>
        </p:txBody>
      </p:sp>
      <p:sp>
        <p:nvSpPr>
          <p:cNvPr id="3" name="Espace réservé du contenu 2"/>
          <p:cNvSpPr>
            <a:spLocks noGrp="1"/>
          </p:cNvSpPr>
          <p:nvPr>
            <p:ph idx="1"/>
          </p:nvPr>
        </p:nvSpPr>
        <p:spPr>
          <a:xfrm>
            <a:off x="550863" y="1662545"/>
            <a:ext cx="11090274" cy="5101937"/>
          </a:xfrm>
        </p:spPr>
        <p:txBody>
          <a:bodyPr/>
          <a:lstStyle/>
          <a:p>
            <a:endParaRPr lang="fr-FR" dirty="0"/>
          </a:p>
          <a:p>
            <a:pPr marL="0" indent="0">
              <a:buNone/>
            </a:pPr>
            <a:r>
              <a:rPr lang="fr-FR" b="1" i="1" dirty="0"/>
              <a:t>  la place centrale que le langage doit occuper dans la pratique de la philosophie est devenue convaincante du à la transposition faite du contenu métaphysique de la raison vers la formulation scientifique du savoir, </a:t>
            </a:r>
          </a:p>
          <a:p>
            <a:pPr marL="0" indent="0" algn="ctr">
              <a:buNone/>
            </a:pPr>
            <a:r>
              <a:rPr lang="fr-FR" b="1" i="1" dirty="0"/>
              <a:t>                 </a:t>
            </a:r>
            <a:r>
              <a:rPr lang="fr-FR" sz="3600" b="1" i="1" dirty="0"/>
              <a:t>la </a:t>
            </a:r>
            <a:r>
              <a:rPr lang="fr-FR" sz="3600" b="1" i="1" dirty="0">
                <a:solidFill>
                  <a:srgbClr val="FF0000">
                    <a:alpha val="60000"/>
                  </a:srgbClr>
                </a:solidFill>
              </a:rPr>
              <a:t>Science</a:t>
            </a:r>
            <a:r>
              <a:rPr lang="fr-FR" sz="3600" b="1" i="1" dirty="0"/>
              <a:t> remplace la </a:t>
            </a:r>
            <a:r>
              <a:rPr lang="fr-FR" sz="3600" b="1" i="1" dirty="0">
                <a:solidFill>
                  <a:srgbClr val="FF0000">
                    <a:alpha val="60000"/>
                  </a:srgbClr>
                </a:solidFill>
              </a:rPr>
              <a:t>Raison </a:t>
            </a:r>
          </a:p>
          <a:p>
            <a:pPr marL="0" indent="0" algn="ctr">
              <a:buNone/>
            </a:pPr>
            <a:r>
              <a:rPr lang="fr-FR" b="1" i="1" dirty="0"/>
              <a:t>          </a:t>
            </a:r>
            <a:r>
              <a:rPr lang="fr-FR" sz="3600" b="1" i="1" dirty="0"/>
              <a:t>l’</a:t>
            </a:r>
            <a:r>
              <a:rPr lang="fr-FR" sz="3600" b="1" i="1" dirty="0">
                <a:solidFill>
                  <a:srgbClr val="FF0000">
                    <a:alpha val="60000"/>
                  </a:srgbClr>
                </a:solidFill>
              </a:rPr>
              <a:t>analyse</a:t>
            </a:r>
            <a:r>
              <a:rPr lang="fr-FR" sz="3600" b="1" i="1" dirty="0"/>
              <a:t> remplace la doctrine </a:t>
            </a:r>
            <a:r>
              <a:rPr lang="fr-FR" sz="3600" b="1" i="1" dirty="0">
                <a:solidFill>
                  <a:srgbClr val="FF0000">
                    <a:alpha val="60000"/>
                  </a:srgbClr>
                </a:solidFill>
              </a:rPr>
              <a:t>métaphysique</a:t>
            </a:r>
            <a:r>
              <a:rPr lang="fr-FR" sz="3600" b="1" i="1" dirty="0"/>
              <a:t> </a:t>
            </a:r>
            <a:endParaRPr lang="en-GB" sz="3600" b="1" i="1" dirty="0"/>
          </a:p>
        </p:txBody>
      </p:sp>
    </p:spTree>
    <p:extLst>
      <p:ext uri="{BB962C8B-B14F-4D97-AF65-F5344CB8AC3E}">
        <p14:creationId xmlns:p14="http://schemas.microsoft.com/office/powerpoint/2010/main" val="3185808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0862" y="549275"/>
            <a:ext cx="11091600" cy="884670"/>
          </a:xfrm>
        </p:spPr>
        <p:txBody>
          <a:bodyPr>
            <a:normAutofit fontScale="90000"/>
          </a:bodyPr>
          <a:lstStyle/>
          <a:p>
            <a:r>
              <a:rPr lang="fr-FR" dirty="0"/>
              <a:t> l’apport de Wittgenstein:</a:t>
            </a:r>
            <a:br>
              <a:rPr lang="fr-FR" dirty="0"/>
            </a:br>
            <a:endParaRPr lang="en-GB" dirty="0"/>
          </a:p>
        </p:txBody>
      </p:sp>
      <p:sp>
        <p:nvSpPr>
          <p:cNvPr id="3" name="Espace réservé du contenu 2"/>
          <p:cNvSpPr>
            <a:spLocks noGrp="1"/>
          </p:cNvSpPr>
          <p:nvPr>
            <p:ph idx="1"/>
          </p:nvPr>
        </p:nvSpPr>
        <p:spPr>
          <a:xfrm>
            <a:off x="550863" y="1496292"/>
            <a:ext cx="11090274" cy="4665518"/>
          </a:xfrm>
        </p:spPr>
        <p:txBody>
          <a:bodyPr>
            <a:normAutofit/>
          </a:bodyPr>
          <a:lstStyle/>
          <a:p>
            <a:pPr marL="0" indent="0">
              <a:buNone/>
            </a:pPr>
            <a:r>
              <a:rPr lang="fr-FR" sz="2800" b="1" i="1" dirty="0"/>
              <a:t>Une possibilité non exploitée du prototype mathématique</a:t>
            </a:r>
          </a:p>
          <a:p>
            <a:pPr marL="0" indent="0">
              <a:buNone/>
            </a:pPr>
            <a:r>
              <a:rPr lang="fr-FR" sz="2800" b="1" i="1" dirty="0">
                <a:solidFill>
                  <a:srgbClr val="FF0000">
                    <a:alpha val="60000"/>
                  </a:srgbClr>
                </a:solidFill>
              </a:rPr>
              <a:t>la déduction </a:t>
            </a:r>
            <a:r>
              <a:rPr lang="fr-FR" sz="2800" b="1" i="1" dirty="0"/>
              <a:t>et </a:t>
            </a:r>
            <a:r>
              <a:rPr lang="fr-FR" sz="2800" b="1" i="1" dirty="0">
                <a:solidFill>
                  <a:srgbClr val="FF0000">
                    <a:alpha val="60000"/>
                  </a:srgbClr>
                </a:solidFill>
              </a:rPr>
              <a:t>l’analyse</a:t>
            </a:r>
            <a:r>
              <a:rPr lang="fr-FR" sz="2800" b="1" i="1" dirty="0"/>
              <a:t> arithmétique avaient servi de méthodes pour le rationalisme philosophique, mais moins de </a:t>
            </a:r>
            <a:r>
              <a:rPr lang="fr-FR" sz="2800" b="1" i="1" dirty="0">
                <a:solidFill>
                  <a:srgbClr val="FF0000">
                    <a:alpha val="60000"/>
                  </a:srgbClr>
                </a:solidFill>
              </a:rPr>
              <a:t>combinatoire</a:t>
            </a:r>
            <a:r>
              <a:rPr lang="fr-FR" sz="2800" b="1" i="1" dirty="0"/>
              <a:t> pour les éléments constitutifs du </a:t>
            </a:r>
            <a:r>
              <a:rPr lang="fr-FR" sz="2800" b="1" i="1" dirty="0">
                <a:solidFill>
                  <a:srgbClr val="FF0000">
                    <a:alpha val="60000"/>
                  </a:srgbClr>
                </a:solidFill>
              </a:rPr>
              <a:t>langage</a:t>
            </a:r>
            <a:r>
              <a:rPr lang="fr-FR" sz="2800" b="1" i="1" dirty="0"/>
              <a:t> !!!</a:t>
            </a:r>
          </a:p>
          <a:p>
            <a:pPr marL="0" indent="0">
              <a:buNone/>
            </a:pPr>
            <a:r>
              <a:rPr lang="fr-FR" sz="2800" b="1" i="1" dirty="0"/>
              <a:t>  pour quoi les mathématiques ont inspiré plutôt  les théoriciens de la Raison que les spécialistes de la grammaire !?</a:t>
            </a:r>
          </a:p>
          <a:p>
            <a:pPr marL="0" indent="0">
              <a:buNone/>
            </a:pPr>
            <a:r>
              <a:rPr lang="fr-FR" sz="2800" dirty="0"/>
              <a:t>    </a:t>
            </a:r>
            <a:endParaRPr lang="en-GB" sz="2800" dirty="0"/>
          </a:p>
        </p:txBody>
      </p:sp>
    </p:spTree>
    <p:extLst>
      <p:ext uri="{BB962C8B-B14F-4D97-AF65-F5344CB8AC3E}">
        <p14:creationId xmlns:p14="http://schemas.microsoft.com/office/powerpoint/2010/main" val="1534958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L’idée de l’analyse </a:t>
            </a:r>
            <a:endParaRPr lang="en-GB" dirty="0"/>
          </a:p>
        </p:txBody>
      </p:sp>
      <p:sp>
        <p:nvSpPr>
          <p:cNvPr id="3" name="Espace réservé du contenu 2"/>
          <p:cNvSpPr>
            <a:spLocks noGrp="1"/>
          </p:cNvSpPr>
          <p:nvPr>
            <p:ph idx="1"/>
          </p:nvPr>
        </p:nvSpPr>
        <p:spPr>
          <a:xfrm>
            <a:off x="550863" y="1569027"/>
            <a:ext cx="11090274" cy="4966855"/>
          </a:xfrm>
        </p:spPr>
        <p:txBody>
          <a:bodyPr/>
          <a:lstStyle/>
          <a:p>
            <a:r>
              <a:rPr lang="fr-FR" sz="4000" b="1" dirty="0"/>
              <a:t>Est- ce qui ’il y a un savoir qui résulte de l’analyse ?</a:t>
            </a:r>
          </a:p>
          <a:p>
            <a:r>
              <a:rPr lang="fr-FR" dirty="0"/>
              <a:t>                           </a:t>
            </a:r>
            <a:r>
              <a:rPr lang="fr-FR" dirty="0">
                <a:solidFill>
                  <a:schemeClr val="accent3">
                    <a:alpha val="60000"/>
                  </a:schemeClr>
                </a:solidFill>
              </a:rPr>
              <a:t> </a:t>
            </a:r>
            <a:r>
              <a:rPr lang="fr-FR" sz="3600" b="1" dirty="0">
                <a:solidFill>
                  <a:schemeClr val="accent3">
                    <a:alpha val="60000"/>
                  </a:schemeClr>
                </a:solidFill>
              </a:rPr>
              <a:t>Analyse </a:t>
            </a:r>
            <a:r>
              <a:rPr lang="fr-FR" sz="3600" b="1" dirty="0"/>
              <a:t>, </a:t>
            </a:r>
            <a:r>
              <a:rPr lang="fr-FR" sz="3600" b="1" dirty="0">
                <a:solidFill>
                  <a:schemeClr val="accent1">
                    <a:alpha val="60000"/>
                  </a:schemeClr>
                </a:solidFill>
              </a:rPr>
              <a:t>Savoir</a:t>
            </a:r>
            <a:r>
              <a:rPr lang="fr-FR" sz="3600" b="1" dirty="0"/>
              <a:t> , et </a:t>
            </a:r>
            <a:r>
              <a:rPr lang="fr-FR" sz="3600" b="1" dirty="0">
                <a:solidFill>
                  <a:schemeClr val="accent3">
                    <a:lumMod val="60000"/>
                    <a:lumOff val="40000"/>
                    <a:alpha val="60000"/>
                  </a:schemeClr>
                </a:solidFill>
              </a:rPr>
              <a:t>compréhension</a:t>
            </a:r>
          </a:p>
          <a:p>
            <a:pPr marL="0" indent="0">
              <a:buNone/>
            </a:pPr>
            <a:r>
              <a:rPr lang="fr-FR" sz="3600" b="1" dirty="0">
                <a:solidFill>
                  <a:schemeClr val="accent3">
                    <a:lumMod val="60000"/>
                    <a:lumOff val="40000"/>
                    <a:alpha val="60000"/>
                  </a:schemeClr>
                </a:solidFill>
              </a:rPr>
              <a:t>                 Wittgenstein et paradigme musical</a:t>
            </a:r>
            <a:endParaRPr lang="en-GB" sz="3600" b="1" dirty="0">
              <a:solidFill>
                <a:schemeClr val="accent3">
                  <a:lumMod val="60000"/>
                  <a:lumOff val="40000"/>
                  <a:alpha val="60000"/>
                </a:schemeClr>
              </a:solidFill>
            </a:endParaRPr>
          </a:p>
        </p:txBody>
      </p:sp>
      <p:sp>
        <p:nvSpPr>
          <p:cNvPr id="4" name="Flèche droite 3"/>
          <p:cNvSpPr/>
          <p:nvPr/>
        </p:nvSpPr>
        <p:spPr>
          <a:xfrm>
            <a:off x="758537" y="4059522"/>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6" name="Picture 2" descr="Music Notes : images, photos et images vectorielles de stock | Shutterstoc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73036" y="5157218"/>
            <a:ext cx="7897091" cy="15449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32052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36563" y="2175544"/>
            <a:ext cx="11090274" cy="3979625"/>
          </a:xfrm>
        </p:spPr>
        <p:txBody>
          <a:bodyPr>
            <a:normAutofit/>
          </a:bodyPr>
          <a:lstStyle/>
          <a:p>
            <a:pPr marL="0" indent="0" algn="ctr">
              <a:buNone/>
            </a:pPr>
            <a:r>
              <a:rPr lang="fr-FR" sz="5400" b="1" i="1" dirty="0"/>
              <a:t> La manière dont le</a:t>
            </a:r>
            <a:r>
              <a:rPr lang="fr-FR" sz="5400" b="1" i="1" dirty="0">
                <a:solidFill>
                  <a:schemeClr val="accent3">
                    <a:alpha val="60000"/>
                  </a:schemeClr>
                </a:solidFill>
              </a:rPr>
              <a:t> monde </a:t>
            </a:r>
            <a:r>
              <a:rPr lang="fr-FR" sz="5400" b="1" i="1" dirty="0"/>
              <a:t>est </a:t>
            </a:r>
            <a:r>
              <a:rPr lang="fr-FR" sz="5400" b="1" i="1" dirty="0">
                <a:solidFill>
                  <a:schemeClr val="accent3">
                    <a:alpha val="60000"/>
                  </a:schemeClr>
                </a:solidFill>
              </a:rPr>
              <a:t>dit </a:t>
            </a:r>
            <a:r>
              <a:rPr lang="fr-FR" sz="5400" b="1" i="1" dirty="0"/>
              <a:t>compte plus pour </a:t>
            </a:r>
            <a:r>
              <a:rPr lang="fr-FR" sz="5400" b="1" i="1" dirty="0">
                <a:solidFill>
                  <a:schemeClr val="accent1">
                    <a:alpha val="60000"/>
                  </a:schemeClr>
                </a:solidFill>
              </a:rPr>
              <a:t>analyser</a:t>
            </a:r>
            <a:r>
              <a:rPr lang="fr-FR" sz="5400" b="1" i="1" dirty="0"/>
              <a:t> la façon dont il est </a:t>
            </a:r>
            <a:r>
              <a:rPr lang="fr-FR" sz="5400" b="1" i="1" dirty="0">
                <a:solidFill>
                  <a:schemeClr val="accent3">
                    <a:alpha val="60000"/>
                  </a:schemeClr>
                </a:solidFill>
              </a:rPr>
              <a:t>pensé </a:t>
            </a:r>
            <a:endParaRPr lang="en-GB" sz="5400" b="1" i="1" dirty="0">
              <a:solidFill>
                <a:schemeClr val="accent3">
                  <a:alpha val="60000"/>
                </a:schemeClr>
              </a:solidFill>
            </a:endParaRPr>
          </a:p>
        </p:txBody>
      </p:sp>
    </p:spTree>
    <p:extLst>
      <p:ext uri="{BB962C8B-B14F-4D97-AF65-F5344CB8AC3E}">
        <p14:creationId xmlns:p14="http://schemas.microsoft.com/office/powerpoint/2010/main" val="1874156593"/>
      </p:ext>
    </p:extLst>
  </p:cSld>
  <p:clrMapOvr>
    <a:masterClrMapping/>
  </p:clrMapOvr>
</p:sld>
</file>

<file path=ppt/theme/theme1.xml><?xml version="1.0" encoding="utf-8"?>
<a:theme xmlns:a="http://schemas.openxmlformats.org/drawingml/2006/main" name="3DFloatVTI">
  <a:themeElements>
    <a:clrScheme name="Float">
      <a:dk1>
        <a:sysClr val="windowText" lastClr="000000"/>
      </a:dk1>
      <a:lt1>
        <a:sysClr val="window" lastClr="FFFFFF"/>
      </a:lt1>
      <a:dk2>
        <a:srgbClr val="1B192E"/>
      </a:dk2>
      <a:lt2>
        <a:srgbClr val="EAE5EB"/>
      </a:lt2>
      <a:accent1>
        <a:srgbClr val="13BE89"/>
      </a:accent1>
      <a:accent2>
        <a:srgbClr val="12B1BF"/>
      </a:accent2>
      <a:accent3>
        <a:srgbClr val="D40AA8"/>
      </a:accent3>
      <a:accent4>
        <a:srgbClr val="B86E62"/>
      </a:accent4>
      <a:accent5>
        <a:srgbClr val="A3A3C1"/>
      </a:accent5>
      <a:accent6>
        <a:srgbClr val="37335B"/>
      </a:accent6>
      <a:hlink>
        <a:srgbClr val="0066FF"/>
      </a:hlink>
      <a:folHlink>
        <a:srgbClr val="666699"/>
      </a:folHlink>
    </a:clrScheme>
    <a:fontScheme name="Float">
      <a:majorFont>
        <a:latin typeface="Sitka Heading"/>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3DFloatVTI" id="{F59BA300-ED19-4B39-9AE3-7882B1DE8B78}" vid="{0FEC63E3-719F-4F50-9F1E-5B8BAF39109A}"/>
    </a:ext>
  </a:extLst>
</a:theme>
</file>

<file path=docProps/app.xml><?xml version="1.0" encoding="utf-8"?>
<Properties xmlns="http://schemas.openxmlformats.org/officeDocument/2006/extended-properties" xmlns:vt="http://schemas.openxmlformats.org/officeDocument/2006/docPropsVTypes">
  <TotalTime>1205</TotalTime>
  <Words>1161</Words>
  <Application>Microsoft Office PowerPoint</Application>
  <PresentationFormat>Grand écran</PresentationFormat>
  <Paragraphs>90</Paragraphs>
  <Slides>16</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16</vt:i4>
      </vt:variant>
    </vt:vector>
  </HeadingPairs>
  <TitlesOfParts>
    <vt:vector size="23" baseType="lpstr">
      <vt:lpstr>Arial</vt:lpstr>
      <vt:lpstr>Arial</vt:lpstr>
      <vt:lpstr>Sitka Heading</vt:lpstr>
      <vt:lpstr>Source Sans Pro</vt:lpstr>
      <vt:lpstr>Times New Roman</vt:lpstr>
      <vt:lpstr>Trebuchet MS</vt:lpstr>
      <vt:lpstr>3DFloatVTI</vt:lpstr>
      <vt:lpstr>Philosophie analytique  </vt:lpstr>
      <vt:lpstr>Bibliographie   </vt:lpstr>
      <vt:lpstr>            L’ analyse, une brève  histoire  </vt:lpstr>
      <vt:lpstr>La conception de la Modernité Autrichienne </vt:lpstr>
      <vt:lpstr>Science et Philosophie à Vienne  vers  1900</vt:lpstr>
      <vt:lpstr>Ingénierie mathématique et théorie du langage </vt:lpstr>
      <vt:lpstr> l’apport de Wittgenstein: </vt:lpstr>
      <vt:lpstr>L’idée de l’analyse </vt:lpstr>
      <vt:lpstr>Présentation PowerPoint</vt:lpstr>
      <vt:lpstr>Idéalisme objectif et constructivisme logique </vt:lpstr>
      <vt:lpstr>Présentation PowerPoint</vt:lpstr>
      <vt:lpstr> l’attitude en vers la métaphysique fait la différence </vt:lpstr>
      <vt:lpstr> la philosophie a quelque chose a faire </vt:lpstr>
      <vt:lpstr>Une métaphysique silencieuse est indispensable </vt:lpstr>
      <vt:lpstr>       le Tractatus : la nature de l’ouvrage     </vt:lpstr>
      <vt:lpstr>La nature décisive de sa stratégie marque le volonté de mettre fin a une maniéré de pensée historique en philosophie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HP</dc:creator>
  <cp:lastModifiedBy>PC</cp:lastModifiedBy>
  <cp:revision>90</cp:revision>
  <dcterms:created xsi:type="dcterms:W3CDTF">2020-11-05T12:35:15Z</dcterms:created>
  <dcterms:modified xsi:type="dcterms:W3CDTF">2022-11-30T22:16:18Z</dcterms:modified>
</cp:coreProperties>
</file>