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721A16-FEFB-417B-A4F8-4134E594BF05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F63C2-AE98-4D2D-ACE5-7F42C987B8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5089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9F63C2-AE98-4D2D-ACE5-7F42C987B8DF}" type="slidenum">
              <a:rPr lang="fr-FR" smtClean="0"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1DC9-6B0A-46BB-8B2A-73221298D9B0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61513-F684-4C88-8621-41207B2FCF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1DC9-6B0A-46BB-8B2A-73221298D9B0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61513-F684-4C88-8621-41207B2FCF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1DC9-6B0A-46BB-8B2A-73221298D9B0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61513-F684-4C88-8621-41207B2FCF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1DC9-6B0A-46BB-8B2A-73221298D9B0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61513-F684-4C88-8621-41207B2FCF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1DC9-6B0A-46BB-8B2A-73221298D9B0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61513-F684-4C88-8621-41207B2FCF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1DC9-6B0A-46BB-8B2A-73221298D9B0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61513-F684-4C88-8621-41207B2FCF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1DC9-6B0A-46BB-8B2A-73221298D9B0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61513-F684-4C88-8621-41207B2FCF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1DC9-6B0A-46BB-8B2A-73221298D9B0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61513-F684-4C88-8621-41207B2FCF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1DC9-6B0A-46BB-8B2A-73221298D9B0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61513-F684-4C88-8621-41207B2FCF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1DC9-6B0A-46BB-8B2A-73221298D9B0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61513-F684-4C88-8621-41207B2FCF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1DC9-6B0A-46BB-8B2A-73221298D9B0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61513-F684-4C88-8621-41207B2FCF5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91DC9-6B0A-46BB-8B2A-73221298D9B0}" type="datetimeFigureOut">
              <a:rPr lang="fr-FR" smtClean="0"/>
              <a:t>20/04/2021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61513-F684-4C88-8621-41207B2FCF5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3214686"/>
            <a:ext cx="7772400" cy="1798641"/>
          </a:xfrm>
        </p:spPr>
        <p:txBody>
          <a:bodyPr>
            <a:normAutofit fontScale="90000"/>
          </a:bodyPr>
          <a:lstStyle/>
          <a:p>
            <a:r>
              <a:rPr lang="ar-MA" dirty="0" smtClean="0"/>
              <a:t>مدخل إلى الاقتصاد</a:t>
            </a:r>
            <a:br>
              <a:rPr lang="ar-MA" dirty="0" smtClean="0"/>
            </a:br>
            <a:r>
              <a:rPr lang="ar-MA" sz="2000" b="1" dirty="0" smtClean="0"/>
              <a:t>ذ. </a:t>
            </a:r>
            <a:r>
              <a:rPr lang="ar-MA" sz="2000" b="1" dirty="0" err="1" smtClean="0"/>
              <a:t>المريزق</a:t>
            </a:r>
            <a:r>
              <a:rPr lang="ar-MA" sz="2000" b="1" dirty="0" smtClean="0"/>
              <a:t> المصطفى</a:t>
            </a:r>
            <a:br>
              <a:rPr lang="ar-MA" sz="2000" b="1" dirty="0" smtClean="0"/>
            </a:br>
            <a:r>
              <a:rPr lang="ar-MA" sz="2000" b="1" dirty="0" smtClean="0"/>
              <a:t>الدورة الربيعية 2021</a:t>
            </a:r>
            <a:br>
              <a:rPr lang="ar-MA" sz="2000" b="1" dirty="0" smtClean="0"/>
            </a:b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043890" cy="185738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ar-MA" b="1" dirty="0" smtClean="0">
                <a:solidFill>
                  <a:srgbClr val="FF0000"/>
                </a:solidFill>
              </a:rPr>
              <a:t>المحاور العامة </a:t>
            </a:r>
            <a:br>
              <a:rPr lang="ar-MA" b="1" dirty="0" smtClean="0">
                <a:solidFill>
                  <a:srgbClr val="FF0000"/>
                </a:solidFill>
              </a:rPr>
            </a:br>
            <a:r>
              <a:rPr lang="ar-MA" b="1" dirty="0" smtClean="0">
                <a:solidFill>
                  <a:srgbClr val="FF0000"/>
                </a:solidFill>
              </a:rPr>
              <a:t>والأساسية للمقرر</a:t>
            </a:r>
            <a:r>
              <a:rPr lang="fr-FR" b="1" dirty="0" smtClean="0">
                <a:solidFill>
                  <a:srgbClr val="FF0000"/>
                </a:solidFill>
              </a:rPr>
              <a:t/>
            </a:r>
            <a:br>
              <a:rPr lang="fr-FR" b="1" dirty="0" smtClean="0">
                <a:solidFill>
                  <a:srgbClr val="FF0000"/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857497"/>
            <a:ext cx="8229600" cy="2857520"/>
          </a:xfrm>
        </p:spPr>
        <p:txBody>
          <a:bodyPr>
            <a:normAutofit fontScale="25000" lnSpcReduction="20000"/>
          </a:bodyPr>
          <a:lstStyle/>
          <a:p>
            <a:pPr algn="r">
              <a:buNone/>
            </a:pPr>
            <a:r>
              <a:rPr lang="ar-MA" sz="4400" b="1" dirty="0" smtClean="0"/>
              <a:t>مقدمة عامة</a:t>
            </a:r>
          </a:p>
          <a:p>
            <a:pPr algn="r">
              <a:buNone/>
            </a:pPr>
            <a:r>
              <a:rPr lang="ar-MA" sz="4400" b="1" dirty="0" smtClean="0"/>
              <a:t>1. لماذا دراسة مدخل إلى الاقتصاد؟</a:t>
            </a:r>
          </a:p>
          <a:p>
            <a:pPr algn="r">
              <a:buNone/>
            </a:pPr>
            <a:r>
              <a:rPr lang="ar-MA" sz="4400" b="1" dirty="0" smtClean="0"/>
              <a:t>2. إطلالة موجزة على تاريخ الأفكار الاقتصادية.</a:t>
            </a:r>
          </a:p>
          <a:p>
            <a:pPr algn="r">
              <a:buNone/>
            </a:pPr>
            <a:r>
              <a:rPr lang="ar-MA" sz="4400" b="1" dirty="0" smtClean="0"/>
              <a:t>3. المدارس الاقتصادية المختلفة ونظرياتها الخاصة.</a:t>
            </a:r>
          </a:p>
          <a:p>
            <a:pPr algn="r">
              <a:buNone/>
            </a:pPr>
            <a:r>
              <a:rPr lang="ar-MA" sz="4400" b="1" dirty="0" smtClean="0"/>
              <a:t>4. علم الاقتصاد علم اجتماعي.</a:t>
            </a:r>
          </a:p>
          <a:p>
            <a:pPr algn="r">
              <a:buNone/>
            </a:pPr>
            <a:r>
              <a:rPr lang="ar-MA" sz="4400" b="1" dirty="0" smtClean="0"/>
              <a:t>5. علاقة علم الاقتصاد بالعلوم الاجتماعية.</a:t>
            </a:r>
          </a:p>
          <a:p>
            <a:pPr algn="r">
              <a:buNone/>
            </a:pPr>
            <a:r>
              <a:rPr lang="ar-MA" sz="4400" b="1" dirty="0" smtClean="0"/>
              <a:t>6. امتدادات الفكر الاقتصادي.</a:t>
            </a:r>
          </a:p>
          <a:p>
            <a:pPr algn="r">
              <a:buNone/>
            </a:pPr>
            <a:r>
              <a:rPr lang="ar-MA" sz="4400" b="1" dirty="0" smtClean="0"/>
              <a:t>7. مجالات علم الاقتصاد.</a:t>
            </a:r>
          </a:p>
          <a:p>
            <a:pPr algn="r">
              <a:buNone/>
            </a:pPr>
            <a:r>
              <a:rPr lang="ar-MA" sz="4400" b="1" dirty="0" smtClean="0"/>
              <a:t>8. الأنظمة الاقتصادية وآلياتها.</a:t>
            </a:r>
          </a:p>
          <a:p>
            <a:pPr algn="r">
              <a:buNone/>
            </a:pPr>
            <a:r>
              <a:rPr lang="ar-MA" sz="4400" b="1" dirty="0" smtClean="0"/>
              <a:t>9. أثر المتغيرات الاقتصادية على المجتمع:</a:t>
            </a:r>
          </a:p>
          <a:p>
            <a:pPr algn="r">
              <a:buNone/>
            </a:pPr>
            <a:r>
              <a:rPr lang="ar-MA" sz="4400" b="1" dirty="0" smtClean="0"/>
              <a:t>أ. </a:t>
            </a:r>
            <a:r>
              <a:rPr lang="ar-MA" sz="4400" b="1" dirty="0" err="1" smtClean="0"/>
              <a:t>النوليبرالية</a:t>
            </a:r>
            <a:r>
              <a:rPr lang="ar-MA" sz="4400" b="1" dirty="0" smtClean="0"/>
              <a:t> والعولمة.</a:t>
            </a:r>
          </a:p>
          <a:p>
            <a:pPr algn="r">
              <a:buNone/>
            </a:pPr>
            <a:r>
              <a:rPr lang="ar-MA" sz="4400" b="1" dirty="0" smtClean="0"/>
              <a:t>ب. العمل والحياة الاقتصادية.</a:t>
            </a:r>
          </a:p>
          <a:p>
            <a:pPr algn="r">
              <a:buNone/>
            </a:pPr>
            <a:r>
              <a:rPr lang="ar-MA" sz="4400" b="1" dirty="0" smtClean="0"/>
              <a:t>ت. الانتقال الديمغرافي </a:t>
            </a:r>
            <a:r>
              <a:rPr lang="ar-MA" sz="4400" b="1" smtClean="0"/>
              <a:t>والأزمة </a:t>
            </a:r>
            <a:r>
              <a:rPr lang="ar-MA" sz="4400" b="1" smtClean="0"/>
              <a:t>الايكولوجية</a:t>
            </a:r>
            <a:r>
              <a:rPr lang="ar-MA" sz="4400" b="1" dirty="0" smtClean="0"/>
              <a:t>.</a:t>
            </a:r>
          </a:p>
          <a:p>
            <a:pPr algn="r">
              <a:buNone/>
            </a:pPr>
            <a:r>
              <a:rPr lang="ar-MA" sz="4400" b="1" dirty="0" smtClean="0"/>
              <a:t>ث. التنمية الاجتماعية.</a:t>
            </a:r>
          </a:p>
          <a:p>
            <a:pPr algn="r">
              <a:buNone/>
            </a:pPr>
            <a:r>
              <a:rPr lang="ar-MA" sz="4400" b="1" dirty="0" smtClean="0"/>
              <a:t>10. المشاكل الاقتصادية.</a:t>
            </a:r>
          </a:p>
          <a:p>
            <a:pPr algn="r">
              <a:buNone/>
            </a:pPr>
            <a:r>
              <a:rPr lang="ar-MA" sz="4400" b="1" dirty="0" smtClean="0"/>
              <a:t>خلاصة عامة</a:t>
            </a:r>
          </a:p>
          <a:p>
            <a:pPr algn="r">
              <a:buNone/>
            </a:pPr>
            <a:r>
              <a:rPr lang="ar-MA" b="1" dirty="0" smtClean="0"/>
              <a:t>مراجع</a:t>
            </a:r>
            <a:r>
              <a:rPr lang="ar-MA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105</Words>
  <Application>Microsoft Office PowerPoint</Application>
  <PresentationFormat>Affichage à l'écran (4:3)</PresentationFormat>
  <Paragraphs>20</Paragraphs>
  <Slides>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مدخل إلى الاقتصاد ذ. المريزق المصطفى الدورة الربيعية 2021 </vt:lpstr>
      <vt:lpstr>المحاور العامة  والأساسية للمقرر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مدخل إلى الاقتصاد ذ. المريزق المصطفى الدورة الربيعية 2021</dc:title>
  <dc:creator>hp</dc:creator>
  <cp:lastModifiedBy>rachid</cp:lastModifiedBy>
  <cp:revision>33</cp:revision>
  <dcterms:created xsi:type="dcterms:W3CDTF">2021-04-20T09:40:19Z</dcterms:created>
  <dcterms:modified xsi:type="dcterms:W3CDTF">2021-04-20T21:23:50Z</dcterms:modified>
</cp:coreProperties>
</file>