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126" r:id="rId1"/>
  </p:sldMasterIdLst>
  <p:notesMasterIdLst>
    <p:notesMasterId r:id="rId57"/>
  </p:notesMasterIdLst>
  <p:handoutMasterIdLst>
    <p:handoutMasterId r:id="rId58"/>
  </p:handoutMasterIdLst>
  <p:sldIdLst>
    <p:sldId id="256" r:id="rId2"/>
    <p:sldId id="345" r:id="rId3"/>
    <p:sldId id="324" r:id="rId4"/>
    <p:sldId id="269" r:id="rId5"/>
    <p:sldId id="330" r:id="rId6"/>
    <p:sldId id="329" r:id="rId7"/>
    <p:sldId id="331" r:id="rId8"/>
    <p:sldId id="332" r:id="rId9"/>
    <p:sldId id="259" r:id="rId10"/>
    <p:sldId id="333" r:id="rId11"/>
    <p:sldId id="265" r:id="rId12"/>
    <p:sldId id="266" r:id="rId13"/>
    <p:sldId id="334" r:id="rId14"/>
    <p:sldId id="268" r:id="rId15"/>
    <p:sldId id="336" r:id="rId16"/>
    <p:sldId id="273" r:id="rId17"/>
    <p:sldId id="275" r:id="rId18"/>
    <p:sldId id="323" r:id="rId19"/>
    <p:sldId id="347" r:id="rId20"/>
    <p:sldId id="276" r:id="rId21"/>
    <p:sldId id="346" r:id="rId22"/>
    <p:sldId id="338" r:id="rId23"/>
    <p:sldId id="337" r:id="rId24"/>
    <p:sldId id="277" r:id="rId25"/>
    <p:sldId id="280" r:id="rId26"/>
    <p:sldId id="286" r:id="rId27"/>
    <p:sldId id="285" r:id="rId28"/>
    <p:sldId id="287" r:id="rId29"/>
    <p:sldId id="288" r:id="rId30"/>
    <p:sldId id="318" r:id="rId31"/>
    <p:sldId id="327" r:id="rId32"/>
    <p:sldId id="350" r:id="rId33"/>
    <p:sldId id="349" r:id="rId34"/>
    <p:sldId id="351" r:id="rId35"/>
    <p:sldId id="352" r:id="rId36"/>
    <p:sldId id="353" r:id="rId37"/>
    <p:sldId id="341" r:id="rId38"/>
    <p:sldId id="342" r:id="rId39"/>
    <p:sldId id="343" r:id="rId40"/>
    <p:sldId id="344" r:id="rId41"/>
    <p:sldId id="320" r:id="rId42"/>
    <p:sldId id="308" r:id="rId43"/>
    <p:sldId id="294" r:id="rId44"/>
    <p:sldId id="296" r:id="rId45"/>
    <p:sldId id="297" r:id="rId46"/>
    <p:sldId id="298" r:id="rId47"/>
    <p:sldId id="299" r:id="rId48"/>
    <p:sldId id="301" r:id="rId49"/>
    <p:sldId id="302" r:id="rId50"/>
    <p:sldId id="303" r:id="rId51"/>
    <p:sldId id="304" r:id="rId52"/>
    <p:sldId id="321" r:id="rId53"/>
    <p:sldId id="305" r:id="rId54"/>
    <p:sldId id="326" r:id="rId55"/>
    <p:sldId id="354" r:id="rId56"/>
  </p:sldIdLst>
  <p:sldSz cx="9144000" cy="6858000" type="screen4x3"/>
  <p:notesSz cx="9942513" cy="6761163"/>
  <p:defaultTextStyle>
    <a:defPPr>
      <a:defRPr lang="fr-FR"/>
    </a:defPPr>
    <a:lvl1pPr algn="l" rtl="0" fontAlgn="base">
      <a:spcBef>
        <a:spcPct val="0"/>
      </a:spcBef>
      <a:spcAft>
        <a:spcPct val="0"/>
      </a:spcAft>
      <a:defRPr kern="1200">
        <a:solidFill>
          <a:schemeClr val="tx1"/>
        </a:solidFill>
        <a:latin typeface="Tahoma" pitchFamily="34" charset="0"/>
        <a:ea typeface="+mn-ea"/>
        <a:cs typeface="Arial" pitchFamily="34" charset="0"/>
      </a:defRPr>
    </a:lvl1pPr>
    <a:lvl2pPr marL="457200" algn="l" rtl="0" fontAlgn="base">
      <a:spcBef>
        <a:spcPct val="0"/>
      </a:spcBef>
      <a:spcAft>
        <a:spcPct val="0"/>
      </a:spcAft>
      <a:defRPr kern="1200">
        <a:solidFill>
          <a:schemeClr val="tx1"/>
        </a:solidFill>
        <a:latin typeface="Tahoma" pitchFamily="34" charset="0"/>
        <a:ea typeface="+mn-ea"/>
        <a:cs typeface="Arial" pitchFamily="34" charset="0"/>
      </a:defRPr>
    </a:lvl2pPr>
    <a:lvl3pPr marL="914400" algn="l" rtl="0" fontAlgn="base">
      <a:spcBef>
        <a:spcPct val="0"/>
      </a:spcBef>
      <a:spcAft>
        <a:spcPct val="0"/>
      </a:spcAft>
      <a:defRPr kern="1200">
        <a:solidFill>
          <a:schemeClr val="tx1"/>
        </a:solidFill>
        <a:latin typeface="Tahoma" pitchFamily="34" charset="0"/>
        <a:ea typeface="+mn-ea"/>
        <a:cs typeface="Arial" pitchFamily="34" charset="0"/>
      </a:defRPr>
    </a:lvl3pPr>
    <a:lvl4pPr marL="1371600" algn="l" rtl="0" fontAlgn="base">
      <a:spcBef>
        <a:spcPct val="0"/>
      </a:spcBef>
      <a:spcAft>
        <a:spcPct val="0"/>
      </a:spcAft>
      <a:defRPr kern="1200">
        <a:solidFill>
          <a:schemeClr val="tx1"/>
        </a:solidFill>
        <a:latin typeface="Tahoma" pitchFamily="34" charset="0"/>
        <a:ea typeface="+mn-ea"/>
        <a:cs typeface="Arial" pitchFamily="34" charset="0"/>
      </a:defRPr>
    </a:lvl4pPr>
    <a:lvl5pPr marL="1828800" algn="l" rtl="0" fontAlgn="base">
      <a:spcBef>
        <a:spcPct val="0"/>
      </a:spcBef>
      <a:spcAft>
        <a:spcPct val="0"/>
      </a:spcAft>
      <a:defRPr kern="1200">
        <a:solidFill>
          <a:schemeClr val="tx1"/>
        </a:solidFill>
        <a:latin typeface="Tahoma" pitchFamily="34" charset="0"/>
        <a:ea typeface="+mn-ea"/>
        <a:cs typeface="Arial" pitchFamily="34" charset="0"/>
      </a:defRPr>
    </a:lvl5pPr>
    <a:lvl6pPr marL="2286000" algn="l" defTabSz="914400" rtl="0" eaLnBrk="1" latinLnBrk="0" hangingPunct="1">
      <a:defRPr kern="1200">
        <a:solidFill>
          <a:schemeClr val="tx1"/>
        </a:solidFill>
        <a:latin typeface="Tahoma" pitchFamily="34" charset="0"/>
        <a:ea typeface="+mn-ea"/>
        <a:cs typeface="Arial" pitchFamily="34" charset="0"/>
      </a:defRPr>
    </a:lvl6pPr>
    <a:lvl7pPr marL="2743200" algn="l" defTabSz="914400" rtl="0" eaLnBrk="1" latinLnBrk="0" hangingPunct="1">
      <a:defRPr kern="1200">
        <a:solidFill>
          <a:schemeClr val="tx1"/>
        </a:solidFill>
        <a:latin typeface="Tahoma" pitchFamily="34" charset="0"/>
        <a:ea typeface="+mn-ea"/>
        <a:cs typeface="Arial" pitchFamily="34" charset="0"/>
      </a:defRPr>
    </a:lvl7pPr>
    <a:lvl8pPr marL="3200400" algn="l" defTabSz="914400" rtl="0" eaLnBrk="1" latinLnBrk="0" hangingPunct="1">
      <a:defRPr kern="1200">
        <a:solidFill>
          <a:schemeClr val="tx1"/>
        </a:solidFill>
        <a:latin typeface="Tahoma" pitchFamily="34" charset="0"/>
        <a:ea typeface="+mn-ea"/>
        <a:cs typeface="Arial" pitchFamily="34" charset="0"/>
      </a:defRPr>
    </a:lvl8pPr>
    <a:lvl9pPr marL="3657600" algn="l" defTabSz="914400" rtl="0" eaLnBrk="1" latinLnBrk="0" hangingPunct="1">
      <a:defRPr kern="1200">
        <a:solidFill>
          <a:schemeClr val="tx1"/>
        </a:solidFill>
        <a:latin typeface="Tahoma" pitchFamily="34" charset="0"/>
        <a:ea typeface="+mn-ea"/>
        <a:cs typeface="Arial"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00CC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34567" autoAdjust="0"/>
    <p:restoredTop sz="86380" autoAdjust="0"/>
  </p:normalViewPr>
  <p:slideViewPr>
    <p:cSldViewPr>
      <p:cViewPr varScale="1">
        <p:scale>
          <a:sx n="59" d="100"/>
          <a:sy n="59" d="100"/>
        </p:scale>
        <p:origin x="821" y="58"/>
      </p:cViewPr>
      <p:guideLst>
        <p:guide orient="horz" pos="2160"/>
        <p:guide pos="2880"/>
      </p:guideLst>
    </p:cSldViewPr>
  </p:slideViewPr>
  <p:outlineViewPr>
    <p:cViewPr>
      <p:scale>
        <a:sx n="33" d="100"/>
        <a:sy n="33" d="100"/>
      </p:scale>
      <p:origin x="0" y="24516"/>
    </p:cViewPr>
  </p:outlineViewPr>
  <p:notesTextViewPr>
    <p:cViewPr>
      <p:scale>
        <a:sx n="100" d="100"/>
        <a:sy n="100" d="100"/>
      </p:scale>
      <p:origin x="0" y="0"/>
    </p:cViewPr>
  </p:notesTextViewPr>
  <p:sorterViewPr>
    <p:cViewPr>
      <p:scale>
        <a:sx n="66" d="100"/>
        <a:sy n="66" d="100"/>
      </p:scale>
      <p:origin x="0" y="546"/>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handoutMaster" Target="handoutMasters/handoutMaster1.xml"/><Relationship Id="rId5" Type="http://schemas.openxmlformats.org/officeDocument/2006/relationships/slide" Target="slides/slide4.xml"/><Relationship Id="rId61" Type="http://schemas.openxmlformats.org/officeDocument/2006/relationships/theme" Target="theme/theme1.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presProps" Target="presProp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notesMaster" Target="notesMasters/notesMaster1.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5635116" y="0"/>
            <a:ext cx="4307397" cy="338383"/>
          </a:xfrm>
          <a:prstGeom prst="rect">
            <a:avLst/>
          </a:prstGeom>
          <a:noFill/>
          <a:ln w="9525">
            <a:noFill/>
            <a:miter lim="800000"/>
            <a:headEnd/>
            <a:tailEnd/>
          </a:ln>
          <a:effectLst/>
        </p:spPr>
        <p:txBody>
          <a:bodyPr vert="horz" wrap="square" lIns="92025" tIns="46013" rIns="92025" bIns="46013" numCol="1" anchor="t" anchorCtr="0" compatLnSpc="1">
            <a:prstTxWarp prst="textNoShape">
              <a:avLst/>
            </a:prstTxWarp>
          </a:bodyPr>
          <a:lstStyle>
            <a:lvl1pPr algn="r" rtl="1">
              <a:defRPr sz="1200">
                <a:latin typeface="Arial" pitchFamily="34" charset="0"/>
              </a:defRPr>
            </a:lvl1pPr>
          </a:lstStyle>
          <a:p>
            <a:pPr>
              <a:defRPr/>
            </a:pPr>
            <a:endParaRPr lang="fr-FR"/>
          </a:p>
        </p:txBody>
      </p:sp>
      <p:sp>
        <p:nvSpPr>
          <p:cNvPr id="3075" name="Rectangle 3"/>
          <p:cNvSpPr>
            <a:spLocks noGrp="1" noChangeArrowheads="1"/>
          </p:cNvSpPr>
          <p:nvPr>
            <p:ph type="dt" sz="quarter" idx="1"/>
          </p:nvPr>
        </p:nvSpPr>
        <p:spPr bwMode="auto">
          <a:xfrm>
            <a:off x="2368" y="0"/>
            <a:ext cx="4307397" cy="338383"/>
          </a:xfrm>
          <a:prstGeom prst="rect">
            <a:avLst/>
          </a:prstGeom>
          <a:noFill/>
          <a:ln w="9525">
            <a:noFill/>
            <a:miter lim="800000"/>
            <a:headEnd/>
            <a:tailEnd/>
          </a:ln>
          <a:effectLst/>
        </p:spPr>
        <p:txBody>
          <a:bodyPr vert="horz" wrap="square" lIns="92025" tIns="46013" rIns="92025" bIns="46013" numCol="1" anchor="t" anchorCtr="0" compatLnSpc="1">
            <a:prstTxWarp prst="textNoShape">
              <a:avLst/>
            </a:prstTxWarp>
          </a:bodyPr>
          <a:lstStyle>
            <a:lvl1pPr rtl="1">
              <a:defRPr sz="1200">
                <a:latin typeface="Arial" pitchFamily="34" charset="0"/>
              </a:defRPr>
            </a:lvl1pPr>
          </a:lstStyle>
          <a:p>
            <a:pPr>
              <a:defRPr/>
            </a:pPr>
            <a:endParaRPr lang="fr-FR"/>
          </a:p>
        </p:txBody>
      </p:sp>
      <p:sp>
        <p:nvSpPr>
          <p:cNvPr id="3076" name="Rectangle 4"/>
          <p:cNvSpPr>
            <a:spLocks noGrp="1" noChangeArrowheads="1"/>
          </p:cNvSpPr>
          <p:nvPr>
            <p:ph type="ftr" sz="quarter" idx="2"/>
          </p:nvPr>
        </p:nvSpPr>
        <p:spPr bwMode="auto">
          <a:xfrm>
            <a:off x="5635116" y="6421700"/>
            <a:ext cx="4307397" cy="338383"/>
          </a:xfrm>
          <a:prstGeom prst="rect">
            <a:avLst/>
          </a:prstGeom>
          <a:noFill/>
          <a:ln w="9525">
            <a:noFill/>
            <a:miter lim="800000"/>
            <a:headEnd/>
            <a:tailEnd/>
          </a:ln>
          <a:effectLst/>
        </p:spPr>
        <p:txBody>
          <a:bodyPr vert="horz" wrap="square" lIns="92025" tIns="46013" rIns="92025" bIns="46013" numCol="1" anchor="b" anchorCtr="0" compatLnSpc="1">
            <a:prstTxWarp prst="textNoShape">
              <a:avLst/>
            </a:prstTxWarp>
          </a:bodyPr>
          <a:lstStyle>
            <a:lvl1pPr algn="r" rtl="1">
              <a:defRPr sz="1200">
                <a:latin typeface="Arial" pitchFamily="34" charset="0"/>
              </a:defRPr>
            </a:lvl1pPr>
          </a:lstStyle>
          <a:p>
            <a:pPr>
              <a:defRPr/>
            </a:pPr>
            <a:endParaRPr lang="fr-FR"/>
          </a:p>
        </p:txBody>
      </p:sp>
      <p:sp>
        <p:nvSpPr>
          <p:cNvPr id="3077" name="Rectangle 5"/>
          <p:cNvSpPr>
            <a:spLocks noGrp="1" noChangeArrowheads="1"/>
          </p:cNvSpPr>
          <p:nvPr>
            <p:ph type="sldNum" sz="quarter" idx="3"/>
          </p:nvPr>
        </p:nvSpPr>
        <p:spPr bwMode="auto">
          <a:xfrm>
            <a:off x="2368" y="6421700"/>
            <a:ext cx="4307397" cy="338383"/>
          </a:xfrm>
          <a:prstGeom prst="rect">
            <a:avLst/>
          </a:prstGeom>
          <a:noFill/>
          <a:ln w="9525">
            <a:noFill/>
            <a:miter lim="800000"/>
            <a:headEnd/>
            <a:tailEnd/>
          </a:ln>
          <a:effectLst/>
        </p:spPr>
        <p:txBody>
          <a:bodyPr vert="horz" wrap="square" lIns="92025" tIns="46013" rIns="92025" bIns="46013" numCol="1" anchor="b" anchorCtr="0" compatLnSpc="1">
            <a:prstTxWarp prst="textNoShape">
              <a:avLst/>
            </a:prstTxWarp>
          </a:bodyPr>
          <a:lstStyle>
            <a:lvl1pPr rtl="1">
              <a:defRPr sz="1200">
                <a:latin typeface="Arial" pitchFamily="34" charset="0"/>
              </a:defRPr>
            </a:lvl1pPr>
          </a:lstStyle>
          <a:p>
            <a:pPr>
              <a:defRPr/>
            </a:pPr>
            <a:fld id="{4ADC0DB6-F24B-445A-B815-20A786DB720B}" type="slidenum">
              <a:rPr lang="fr-FR"/>
              <a:pPr>
                <a:defRPr/>
              </a:pPr>
              <a:t>‹N°›</a:t>
            </a:fld>
            <a:endParaRPr lang="fr-FR"/>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5635116" y="0"/>
            <a:ext cx="4307397" cy="338383"/>
          </a:xfrm>
          <a:prstGeom prst="rect">
            <a:avLst/>
          </a:prstGeom>
          <a:noFill/>
          <a:ln w="9525">
            <a:noFill/>
            <a:miter lim="800000"/>
            <a:headEnd/>
            <a:tailEnd/>
          </a:ln>
          <a:effectLst/>
        </p:spPr>
        <p:txBody>
          <a:bodyPr vert="horz" wrap="square" lIns="92025" tIns="46013" rIns="92025" bIns="46013" numCol="1" anchor="t" anchorCtr="0" compatLnSpc="1">
            <a:prstTxWarp prst="textNoShape">
              <a:avLst/>
            </a:prstTxWarp>
          </a:bodyPr>
          <a:lstStyle>
            <a:lvl1pPr algn="r" rtl="1">
              <a:defRPr sz="1200">
                <a:latin typeface="Arial" pitchFamily="34" charset="0"/>
              </a:defRPr>
            </a:lvl1pPr>
          </a:lstStyle>
          <a:p>
            <a:pPr>
              <a:defRPr/>
            </a:pPr>
            <a:endParaRPr lang="fr-FR"/>
          </a:p>
        </p:txBody>
      </p:sp>
      <p:sp>
        <p:nvSpPr>
          <p:cNvPr id="4099" name="Rectangle 3"/>
          <p:cNvSpPr>
            <a:spLocks noGrp="1" noChangeArrowheads="1"/>
          </p:cNvSpPr>
          <p:nvPr>
            <p:ph type="dt" idx="1"/>
          </p:nvPr>
        </p:nvSpPr>
        <p:spPr bwMode="auto">
          <a:xfrm>
            <a:off x="2368" y="0"/>
            <a:ext cx="4307397" cy="338383"/>
          </a:xfrm>
          <a:prstGeom prst="rect">
            <a:avLst/>
          </a:prstGeom>
          <a:noFill/>
          <a:ln w="9525">
            <a:noFill/>
            <a:miter lim="800000"/>
            <a:headEnd/>
            <a:tailEnd/>
          </a:ln>
          <a:effectLst/>
        </p:spPr>
        <p:txBody>
          <a:bodyPr vert="horz" wrap="square" lIns="92025" tIns="46013" rIns="92025" bIns="46013" numCol="1" anchor="t" anchorCtr="0" compatLnSpc="1">
            <a:prstTxWarp prst="textNoShape">
              <a:avLst/>
            </a:prstTxWarp>
          </a:bodyPr>
          <a:lstStyle>
            <a:lvl1pPr rtl="1">
              <a:defRPr sz="1200">
                <a:latin typeface="Arial" pitchFamily="34" charset="0"/>
              </a:defRPr>
            </a:lvl1pPr>
          </a:lstStyle>
          <a:p>
            <a:pPr>
              <a:defRPr/>
            </a:pPr>
            <a:endParaRPr lang="fr-FR"/>
          </a:p>
        </p:txBody>
      </p:sp>
      <p:sp>
        <p:nvSpPr>
          <p:cNvPr id="44036" name="Rectangle 4"/>
          <p:cNvSpPr>
            <a:spLocks noGrp="1" noRot="1" noChangeAspect="1" noChangeArrowheads="1" noTextEdit="1"/>
          </p:cNvSpPr>
          <p:nvPr>
            <p:ph type="sldImg" idx="2"/>
          </p:nvPr>
        </p:nvSpPr>
        <p:spPr bwMode="auto">
          <a:xfrm>
            <a:off x="3281363" y="508000"/>
            <a:ext cx="3379787" cy="2533650"/>
          </a:xfrm>
          <a:prstGeom prst="rect">
            <a:avLst/>
          </a:prstGeom>
          <a:noFill/>
          <a:ln w="9525">
            <a:solidFill>
              <a:srgbClr val="000000"/>
            </a:solidFill>
            <a:miter lim="800000"/>
            <a:headEnd/>
            <a:tailEnd/>
          </a:ln>
        </p:spPr>
      </p:sp>
      <p:sp>
        <p:nvSpPr>
          <p:cNvPr id="4101" name="Rectangle 5"/>
          <p:cNvSpPr>
            <a:spLocks noGrp="1" noChangeArrowheads="1"/>
          </p:cNvSpPr>
          <p:nvPr>
            <p:ph type="body" sz="quarter" idx="3"/>
          </p:nvPr>
        </p:nvSpPr>
        <p:spPr bwMode="auto">
          <a:xfrm>
            <a:off x="994016" y="3211931"/>
            <a:ext cx="7954483" cy="3042199"/>
          </a:xfrm>
          <a:prstGeom prst="rect">
            <a:avLst/>
          </a:prstGeom>
          <a:noFill/>
          <a:ln w="9525">
            <a:noFill/>
            <a:miter lim="800000"/>
            <a:headEnd/>
            <a:tailEnd/>
          </a:ln>
          <a:effectLst/>
        </p:spPr>
        <p:txBody>
          <a:bodyPr vert="horz" wrap="square" lIns="92025" tIns="46013" rIns="92025" bIns="46013" numCol="1" anchor="t" anchorCtr="0" compatLnSpc="1">
            <a:prstTxWarp prst="textNoShape">
              <a:avLst/>
            </a:prstTxWarp>
          </a:bodyPr>
          <a:lstStyle/>
          <a:p>
            <a:pPr lvl="0"/>
            <a:r>
              <a:rPr lang="fr-FR" noProof="0" smtClean="0"/>
              <a:t>Cliquez pour modifier les styles du texte du masque</a:t>
            </a:r>
          </a:p>
          <a:p>
            <a:pPr lvl="1"/>
            <a:r>
              <a:rPr lang="fr-FR" noProof="0" smtClean="0"/>
              <a:t>Deuxième niveau</a:t>
            </a:r>
          </a:p>
          <a:p>
            <a:pPr lvl="2"/>
            <a:r>
              <a:rPr lang="fr-FR" noProof="0" smtClean="0"/>
              <a:t>Troisième niveau</a:t>
            </a:r>
          </a:p>
          <a:p>
            <a:pPr lvl="3"/>
            <a:r>
              <a:rPr lang="fr-FR" noProof="0" smtClean="0"/>
              <a:t>Quatrième niveau</a:t>
            </a:r>
          </a:p>
          <a:p>
            <a:pPr lvl="4"/>
            <a:r>
              <a:rPr lang="fr-FR" noProof="0" smtClean="0"/>
              <a:t>Cinquième niveau</a:t>
            </a:r>
          </a:p>
        </p:txBody>
      </p:sp>
      <p:sp>
        <p:nvSpPr>
          <p:cNvPr id="4102" name="Rectangle 6"/>
          <p:cNvSpPr>
            <a:spLocks noGrp="1" noChangeArrowheads="1"/>
          </p:cNvSpPr>
          <p:nvPr>
            <p:ph type="ftr" sz="quarter" idx="4"/>
          </p:nvPr>
        </p:nvSpPr>
        <p:spPr bwMode="auto">
          <a:xfrm>
            <a:off x="5635116" y="6421700"/>
            <a:ext cx="4307397" cy="338383"/>
          </a:xfrm>
          <a:prstGeom prst="rect">
            <a:avLst/>
          </a:prstGeom>
          <a:noFill/>
          <a:ln w="9525">
            <a:noFill/>
            <a:miter lim="800000"/>
            <a:headEnd/>
            <a:tailEnd/>
          </a:ln>
          <a:effectLst/>
        </p:spPr>
        <p:txBody>
          <a:bodyPr vert="horz" wrap="square" lIns="92025" tIns="46013" rIns="92025" bIns="46013" numCol="1" anchor="b" anchorCtr="0" compatLnSpc="1">
            <a:prstTxWarp prst="textNoShape">
              <a:avLst/>
            </a:prstTxWarp>
          </a:bodyPr>
          <a:lstStyle>
            <a:lvl1pPr algn="r" rtl="1">
              <a:defRPr sz="1200">
                <a:latin typeface="Arial" pitchFamily="34" charset="0"/>
              </a:defRPr>
            </a:lvl1pPr>
          </a:lstStyle>
          <a:p>
            <a:pPr>
              <a:defRPr/>
            </a:pPr>
            <a:endParaRPr lang="fr-FR"/>
          </a:p>
        </p:txBody>
      </p:sp>
      <p:sp>
        <p:nvSpPr>
          <p:cNvPr id="4103" name="Rectangle 7"/>
          <p:cNvSpPr>
            <a:spLocks noGrp="1" noChangeArrowheads="1"/>
          </p:cNvSpPr>
          <p:nvPr>
            <p:ph type="sldNum" sz="quarter" idx="5"/>
          </p:nvPr>
        </p:nvSpPr>
        <p:spPr bwMode="auto">
          <a:xfrm>
            <a:off x="2368" y="6421700"/>
            <a:ext cx="4307397" cy="338383"/>
          </a:xfrm>
          <a:prstGeom prst="rect">
            <a:avLst/>
          </a:prstGeom>
          <a:noFill/>
          <a:ln w="9525">
            <a:noFill/>
            <a:miter lim="800000"/>
            <a:headEnd/>
            <a:tailEnd/>
          </a:ln>
          <a:effectLst/>
        </p:spPr>
        <p:txBody>
          <a:bodyPr vert="horz" wrap="square" lIns="92025" tIns="46013" rIns="92025" bIns="46013" numCol="1" anchor="b" anchorCtr="0" compatLnSpc="1">
            <a:prstTxWarp prst="textNoShape">
              <a:avLst/>
            </a:prstTxWarp>
          </a:bodyPr>
          <a:lstStyle>
            <a:lvl1pPr rtl="1">
              <a:defRPr sz="1200">
                <a:latin typeface="Arial" pitchFamily="34" charset="0"/>
              </a:defRPr>
            </a:lvl1pPr>
          </a:lstStyle>
          <a:p>
            <a:pPr>
              <a:defRPr/>
            </a:pPr>
            <a:fld id="{1FC640BC-9682-4BA1-B014-FFAAEDFBFAEF}" type="slidenum">
              <a:rPr lang="fr-FR"/>
              <a:pPr>
                <a:defRPr/>
              </a:pPr>
              <a:t>‹N°›</a:t>
            </a:fld>
            <a:endParaRPr lang="fr-FR"/>
          </a:p>
        </p:txBody>
      </p:sp>
    </p:spTree>
  </p:cSld>
  <p:clrMap bg1="lt1" tx1="dk1" bg2="lt2" tx2="dk2" accent1="accent1" accent2="accent2" accent3="accent3" accent4="accent4" accent5="accent5" accent6="accent6" hlink="hlink" folHlink="folHlink"/>
  <p:notesStyle>
    <a:lvl1pPr algn="r" rtl="1" eaLnBrk="0" fontAlgn="base" hangingPunct="0">
      <a:spcBef>
        <a:spcPct val="30000"/>
      </a:spcBef>
      <a:spcAft>
        <a:spcPct val="0"/>
      </a:spcAft>
      <a:defRPr sz="1200" kern="1200">
        <a:solidFill>
          <a:schemeClr val="tx1"/>
        </a:solidFill>
        <a:latin typeface="Arial" pitchFamily="34" charset="0"/>
        <a:ea typeface="+mn-ea"/>
        <a:cs typeface="Arial" pitchFamily="34" charset="0"/>
      </a:defRPr>
    </a:lvl1pPr>
    <a:lvl2pPr marL="457200" algn="r" rtl="1" eaLnBrk="0" fontAlgn="base" hangingPunct="0">
      <a:spcBef>
        <a:spcPct val="30000"/>
      </a:spcBef>
      <a:spcAft>
        <a:spcPct val="0"/>
      </a:spcAft>
      <a:defRPr sz="1200" kern="1200">
        <a:solidFill>
          <a:schemeClr val="tx1"/>
        </a:solidFill>
        <a:latin typeface="Arial" pitchFamily="34" charset="0"/>
        <a:ea typeface="+mn-ea"/>
        <a:cs typeface="Arial" pitchFamily="34" charset="0"/>
      </a:defRPr>
    </a:lvl2pPr>
    <a:lvl3pPr marL="914400" algn="r" rtl="1" eaLnBrk="0" fontAlgn="base" hangingPunct="0">
      <a:spcBef>
        <a:spcPct val="30000"/>
      </a:spcBef>
      <a:spcAft>
        <a:spcPct val="0"/>
      </a:spcAft>
      <a:defRPr sz="1200" kern="1200">
        <a:solidFill>
          <a:schemeClr val="tx1"/>
        </a:solidFill>
        <a:latin typeface="Arial" pitchFamily="34" charset="0"/>
        <a:ea typeface="+mn-ea"/>
        <a:cs typeface="Arial" pitchFamily="34" charset="0"/>
      </a:defRPr>
    </a:lvl3pPr>
    <a:lvl4pPr marL="1371600" algn="r" rtl="1" eaLnBrk="0" fontAlgn="base" hangingPunct="0">
      <a:spcBef>
        <a:spcPct val="30000"/>
      </a:spcBef>
      <a:spcAft>
        <a:spcPct val="0"/>
      </a:spcAft>
      <a:defRPr sz="1200" kern="1200">
        <a:solidFill>
          <a:schemeClr val="tx1"/>
        </a:solidFill>
        <a:latin typeface="Arial" pitchFamily="34" charset="0"/>
        <a:ea typeface="+mn-ea"/>
        <a:cs typeface="Arial" pitchFamily="34" charset="0"/>
      </a:defRPr>
    </a:lvl4pPr>
    <a:lvl5pPr marL="1828800" algn="r" rtl="1" eaLnBrk="0" fontAlgn="base" hangingPunct="0">
      <a:spcBef>
        <a:spcPct val="30000"/>
      </a:spcBef>
      <a:spcAft>
        <a:spcPct val="0"/>
      </a:spcAft>
      <a:defRPr sz="1200" kern="1200">
        <a:solidFill>
          <a:schemeClr val="tx1"/>
        </a:solidFill>
        <a:latin typeface="Arial" pitchFamily="34" charset="0"/>
        <a:ea typeface="+mn-ea"/>
        <a:cs typeface="Arial" pitchFamily="34"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7"/>
          <p:cNvSpPr>
            <a:spLocks noGrp="1" noChangeArrowheads="1"/>
          </p:cNvSpPr>
          <p:nvPr>
            <p:ph type="sldNum" sz="quarter" idx="5"/>
          </p:nvPr>
        </p:nvSpPr>
        <p:spPr>
          <a:noFill/>
        </p:spPr>
        <p:txBody>
          <a:bodyPr/>
          <a:lstStyle/>
          <a:p>
            <a:fld id="{B1AF98B3-0EDF-4F1B-BF4E-B98A57D88DDF}" type="slidenum">
              <a:rPr lang="fr-FR" smtClean="0"/>
              <a:pPr/>
              <a:t>1</a:t>
            </a:fld>
            <a:endParaRPr lang="fr-FR" smtClean="0"/>
          </a:p>
        </p:txBody>
      </p:sp>
      <p:sp>
        <p:nvSpPr>
          <p:cNvPr id="45059" name="Rectangle 2"/>
          <p:cNvSpPr>
            <a:spLocks noGrp="1" noRot="1" noChangeAspect="1" noChangeArrowheads="1" noTextEdit="1"/>
          </p:cNvSpPr>
          <p:nvPr>
            <p:ph type="sldImg"/>
          </p:nvPr>
        </p:nvSpPr>
        <p:spPr>
          <a:ln/>
        </p:spPr>
      </p:sp>
      <p:sp>
        <p:nvSpPr>
          <p:cNvPr id="45060" name="Rectangle 3"/>
          <p:cNvSpPr>
            <a:spLocks noGrp="1" noChangeArrowheads="1"/>
          </p:cNvSpPr>
          <p:nvPr>
            <p:ph type="body" idx="1"/>
          </p:nvPr>
        </p:nvSpPr>
        <p:spPr>
          <a:noFill/>
          <a:ln/>
        </p:spPr>
        <p:txBody>
          <a:bodyPr/>
          <a:lstStyle/>
          <a:p>
            <a:pPr eaLnBrk="1" hangingPunct="1"/>
            <a:endParaRPr lang="fr-FR"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7"/>
          <p:cNvSpPr>
            <a:spLocks noGrp="1" noChangeArrowheads="1"/>
          </p:cNvSpPr>
          <p:nvPr>
            <p:ph type="sldNum" sz="quarter" idx="5"/>
          </p:nvPr>
        </p:nvSpPr>
        <p:spPr>
          <a:noFill/>
        </p:spPr>
        <p:txBody>
          <a:bodyPr/>
          <a:lstStyle/>
          <a:p>
            <a:fld id="{1D56C984-BDD6-44FF-A943-A196F95702F0}" type="slidenum">
              <a:rPr lang="fr-FR" smtClean="0"/>
              <a:pPr/>
              <a:t>11</a:t>
            </a:fld>
            <a:endParaRPr lang="fr-FR" smtClean="0"/>
          </a:p>
        </p:txBody>
      </p:sp>
      <p:sp>
        <p:nvSpPr>
          <p:cNvPr id="50179" name="Rectangle 2"/>
          <p:cNvSpPr>
            <a:spLocks noGrp="1" noRot="1" noChangeAspect="1" noChangeArrowheads="1" noTextEdit="1"/>
          </p:cNvSpPr>
          <p:nvPr>
            <p:ph type="sldImg"/>
          </p:nvPr>
        </p:nvSpPr>
        <p:spPr>
          <a:ln/>
        </p:spPr>
      </p:sp>
      <p:sp>
        <p:nvSpPr>
          <p:cNvPr id="50180" name="Rectangle 3"/>
          <p:cNvSpPr>
            <a:spLocks noGrp="1" noChangeArrowheads="1"/>
          </p:cNvSpPr>
          <p:nvPr>
            <p:ph type="body" idx="1"/>
          </p:nvPr>
        </p:nvSpPr>
        <p:spPr>
          <a:noFill/>
          <a:ln/>
        </p:spPr>
        <p:txBody>
          <a:bodyPr/>
          <a:lstStyle/>
          <a:p>
            <a:pPr eaLnBrk="1" hangingPunct="1"/>
            <a:endParaRPr lang="fr-FR"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7"/>
          <p:cNvSpPr>
            <a:spLocks noGrp="1" noChangeArrowheads="1"/>
          </p:cNvSpPr>
          <p:nvPr>
            <p:ph type="sldNum" sz="quarter" idx="5"/>
          </p:nvPr>
        </p:nvSpPr>
        <p:spPr>
          <a:noFill/>
        </p:spPr>
        <p:txBody>
          <a:bodyPr/>
          <a:lstStyle/>
          <a:p>
            <a:fld id="{81FD9012-3B60-4CDB-8DB1-B0BB076D20C9}" type="slidenum">
              <a:rPr lang="fr-FR" smtClean="0"/>
              <a:pPr/>
              <a:t>12</a:t>
            </a:fld>
            <a:endParaRPr lang="fr-FR" smtClean="0"/>
          </a:p>
        </p:txBody>
      </p:sp>
      <p:sp>
        <p:nvSpPr>
          <p:cNvPr id="51203" name="Rectangle 2"/>
          <p:cNvSpPr>
            <a:spLocks noGrp="1" noRot="1" noChangeAspect="1" noChangeArrowheads="1" noTextEdit="1"/>
          </p:cNvSpPr>
          <p:nvPr>
            <p:ph type="sldImg"/>
          </p:nvPr>
        </p:nvSpPr>
        <p:spPr>
          <a:ln/>
        </p:spPr>
      </p:sp>
      <p:sp>
        <p:nvSpPr>
          <p:cNvPr id="51204" name="Rectangle 3"/>
          <p:cNvSpPr>
            <a:spLocks noGrp="1" noChangeArrowheads="1"/>
          </p:cNvSpPr>
          <p:nvPr>
            <p:ph type="body" idx="1"/>
          </p:nvPr>
        </p:nvSpPr>
        <p:spPr>
          <a:noFill/>
          <a:ln/>
        </p:spPr>
        <p:txBody>
          <a:bodyPr/>
          <a:lstStyle/>
          <a:p>
            <a:pPr eaLnBrk="1" hangingPunct="1"/>
            <a:endParaRPr lang="fr-FR"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7"/>
          <p:cNvSpPr>
            <a:spLocks noGrp="1" noChangeArrowheads="1"/>
          </p:cNvSpPr>
          <p:nvPr>
            <p:ph type="sldNum" sz="quarter" idx="5"/>
          </p:nvPr>
        </p:nvSpPr>
        <p:spPr>
          <a:noFill/>
        </p:spPr>
        <p:txBody>
          <a:bodyPr/>
          <a:lstStyle/>
          <a:p>
            <a:fld id="{02A1BF79-FF5C-4D42-B2E0-8475E534E991}" type="slidenum">
              <a:rPr lang="fr-FR" smtClean="0"/>
              <a:pPr/>
              <a:t>13</a:t>
            </a:fld>
            <a:endParaRPr lang="fr-FR" smtClean="0"/>
          </a:p>
        </p:txBody>
      </p:sp>
      <p:sp>
        <p:nvSpPr>
          <p:cNvPr id="52227" name="Rectangle 2"/>
          <p:cNvSpPr>
            <a:spLocks noGrp="1" noRot="1" noChangeAspect="1" noChangeArrowheads="1" noTextEdit="1"/>
          </p:cNvSpPr>
          <p:nvPr>
            <p:ph type="sldImg"/>
          </p:nvPr>
        </p:nvSpPr>
        <p:spPr>
          <a:ln/>
        </p:spPr>
      </p:sp>
      <p:sp>
        <p:nvSpPr>
          <p:cNvPr id="52228" name="Rectangle 3"/>
          <p:cNvSpPr>
            <a:spLocks noGrp="1" noChangeArrowheads="1"/>
          </p:cNvSpPr>
          <p:nvPr>
            <p:ph type="body" idx="1"/>
          </p:nvPr>
        </p:nvSpPr>
        <p:spPr>
          <a:noFill/>
          <a:ln/>
        </p:spPr>
        <p:txBody>
          <a:bodyPr/>
          <a:lstStyle/>
          <a:p>
            <a:pPr eaLnBrk="1" hangingPunct="1"/>
            <a:endParaRPr lang="fr-FR"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7"/>
          <p:cNvSpPr>
            <a:spLocks noGrp="1" noChangeArrowheads="1"/>
          </p:cNvSpPr>
          <p:nvPr>
            <p:ph type="sldNum" sz="quarter" idx="5"/>
          </p:nvPr>
        </p:nvSpPr>
        <p:spPr>
          <a:noFill/>
        </p:spPr>
        <p:txBody>
          <a:bodyPr/>
          <a:lstStyle/>
          <a:p>
            <a:fld id="{38BDB6C0-ECA3-4E1B-82EB-2B89CC9DD54C}" type="slidenum">
              <a:rPr lang="fr-FR" smtClean="0"/>
              <a:pPr/>
              <a:t>14</a:t>
            </a:fld>
            <a:endParaRPr lang="fr-FR" smtClean="0"/>
          </a:p>
        </p:txBody>
      </p:sp>
      <p:sp>
        <p:nvSpPr>
          <p:cNvPr id="53251" name="Rectangle 2"/>
          <p:cNvSpPr>
            <a:spLocks noGrp="1" noRot="1" noChangeAspect="1" noChangeArrowheads="1" noTextEdit="1"/>
          </p:cNvSpPr>
          <p:nvPr>
            <p:ph type="sldImg"/>
          </p:nvPr>
        </p:nvSpPr>
        <p:spPr>
          <a:ln/>
        </p:spPr>
      </p:sp>
      <p:sp>
        <p:nvSpPr>
          <p:cNvPr id="53252" name="Rectangle 3"/>
          <p:cNvSpPr>
            <a:spLocks noGrp="1" noChangeArrowheads="1"/>
          </p:cNvSpPr>
          <p:nvPr>
            <p:ph type="body" idx="1"/>
          </p:nvPr>
        </p:nvSpPr>
        <p:spPr>
          <a:noFill/>
          <a:ln/>
        </p:spPr>
        <p:txBody>
          <a:bodyPr/>
          <a:lstStyle/>
          <a:p>
            <a:pPr eaLnBrk="1" hangingPunct="1"/>
            <a:endParaRPr lang="fr-FR" dirty="0" smtClean="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7"/>
          <p:cNvSpPr>
            <a:spLocks noGrp="1" noChangeArrowheads="1"/>
          </p:cNvSpPr>
          <p:nvPr>
            <p:ph type="sldNum" sz="quarter" idx="5"/>
          </p:nvPr>
        </p:nvSpPr>
        <p:spPr>
          <a:noFill/>
        </p:spPr>
        <p:txBody>
          <a:bodyPr/>
          <a:lstStyle/>
          <a:p>
            <a:fld id="{38BDB6C0-ECA3-4E1B-82EB-2B89CC9DD54C}" type="slidenum">
              <a:rPr lang="fr-FR" smtClean="0"/>
              <a:pPr/>
              <a:t>15</a:t>
            </a:fld>
            <a:endParaRPr lang="fr-FR" smtClean="0"/>
          </a:p>
        </p:txBody>
      </p:sp>
      <p:sp>
        <p:nvSpPr>
          <p:cNvPr id="53251" name="Rectangle 2"/>
          <p:cNvSpPr>
            <a:spLocks noGrp="1" noRot="1" noChangeAspect="1" noChangeArrowheads="1" noTextEdit="1"/>
          </p:cNvSpPr>
          <p:nvPr>
            <p:ph type="sldImg"/>
          </p:nvPr>
        </p:nvSpPr>
        <p:spPr>
          <a:ln/>
        </p:spPr>
      </p:sp>
      <p:sp>
        <p:nvSpPr>
          <p:cNvPr id="53252" name="Rectangle 3"/>
          <p:cNvSpPr>
            <a:spLocks noGrp="1" noChangeArrowheads="1"/>
          </p:cNvSpPr>
          <p:nvPr>
            <p:ph type="body" idx="1"/>
          </p:nvPr>
        </p:nvSpPr>
        <p:spPr>
          <a:noFill/>
          <a:ln/>
        </p:spPr>
        <p:txBody>
          <a:bodyPr/>
          <a:lstStyle/>
          <a:p>
            <a:pPr eaLnBrk="1" hangingPunct="1"/>
            <a:endParaRPr lang="fr-FR" dirty="0" smtClean="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7"/>
          <p:cNvSpPr>
            <a:spLocks noGrp="1" noChangeArrowheads="1"/>
          </p:cNvSpPr>
          <p:nvPr>
            <p:ph type="sldNum" sz="quarter" idx="5"/>
          </p:nvPr>
        </p:nvSpPr>
        <p:spPr>
          <a:noFill/>
        </p:spPr>
        <p:txBody>
          <a:bodyPr/>
          <a:lstStyle/>
          <a:p>
            <a:fld id="{3684E9E2-5F76-4F26-8654-B5DBDE25A6B0}" type="slidenum">
              <a:rPr lang="fr-FR" smtClean="0"/>
              <a:pPr/>
              <a:t>16</a:t>
            </a:fld>
            <a:endParaRPr lang="fr-FR" smtClean="0"/>
          </a:p>
        </p:txBody>
      </p:sp>
      <p:sp>
        <p:nvSpPr>
          <p:cNvPr id="55299" name="Rectangle 2"/>
          <p:cNvSpPr>
            <a:spLocks noGrp="1" noRot="1" noChangeAspect="1" noChangeArrowheads="1" noTextEdit="1"/>
          </p:cNvSpPr>
          <p:nvPr>
            <p:ph type="sldImg"/>
          </p:nvPr>
        </p:nvSpPr>
        <p:spPr>
          <a:ln/>
        </p:spPr>
      </p:sp>
      <p:sp>
        <p:nvSpPr>
          <p:cNvPr id="55300" name="Rectangle 3"/>
          <p:cNvSpPr>
            <a:spLocks noGrp="1" noChangeArrowheads="1"/>
          </p:cNvSpPr>
          <p:nvPr>
            <p:ph type="body" idx="1"/>
          </p:nvPr>
        </p:nvSpPr>
        <p:spPr>
          <a:noFill/>
          <a:ln/>
        </p:spPr>
        <p:txBody>
          <a:bodyPr/>
          <a:lstStyle/>
          <a:p>
            <a:pPr eaLnBrk="1" hangingPunct="1"/>
            <a:endParaRPr lang="fr-FR" dirty="0" smtClean="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7"/>
          <p:cNvSpPr>
            <a:spLocks noGrp="1" noChangeArrowheads="1"/>
          </p:cNvSpPr>
          <p:nvPr>
            <p:ph type="sldNum" sz="quarter" idx="5"/>
          </p:nvPr>
        </p:nvSpPr>
        <p:spPr>
          <a:noFill/>
        </p:spPr>
        <p:txBody>
          <a:bodyPr/>
          <a:lstStyle/>
          <a:p>
            <a:fld id="{9CE79ED1-CF88-4D07-B9F1-9801395F63D2}" type="slidenum">
              <a:rPr lang="fr-FR" smtClean="0"/>
              <a:pPr/>
              <a:t>17</a:t>
            </a:fld>
            <a:endParaRPr lang="fr-FR" smtClean="0"/>
          </a:p>
        </p:txBody>
      </p:sp>
      <p:sp>
        <p:nvSpPr>
          <p:cNvPr id="56323" name="Rectangle 2"/>
          <p:cNvSpPr>
            <a:spLocks noGrp="1" noRot="1" noChangeAspect="1" noChangeArrowheads="1" noTextEdit="1"/>
          </p:cNvSpPr>
          <p:nvPr>
            <p:ph type="sldImg"/>
          </p:nvPr>
        </p:nvSpPr>
        <p:spPr>
          <a:ln/>
        </p:spPr>
      </p:sp>
      <p:sp>
        <p:nvSpPr>
          <p:cNvPr id="56324" name="Rectangle 3"/>
          <p:cNvSpPr>
            <a:spLocks noGrp="1" noChangeArrowheads="1"/>
          </p:cNvSpPr>
          <p:nvPr>
            <p:ph type="body" idx="1"/>
          </p:nvPr>
        </p:nvSpPr>
        <p:spPr>
          <a:noFill/>
          <a:ln/>
        </p:spPr>
        <p:txBody>
          <a:bodyPr/>
          <a:lstStyle/>
          <a:p>
            <a:pPr eaLnBrk="1" hangingPunct="1"/>
            <a:endParaRPr lang="fr-FR" smtClean="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7"/>
          <p:cNvSpPr>
            <a:spLocks noGrp="1" noChangeArrowheads="1"/>
          </p:cNvSpPr>
          <p:nvPr>
            <p:ph type="sldNum" sz="quarter" idx="5"/>
          </p:nvPr>
        </p:nvSpPr>
        <p:spPr>
          <a:noFill/>
        </p:spPr>
        <p:txBody>
          <a:bodyPr/>
          <a:lstStyle/>
          <a:p>
            <a:fld id="{9CE79ED1-CF88-4D07-B9F1-9801395F63D2}" type="slidenum">
              <a:rPr lang="fr-FR" smtClean="0"/>
              <a:pPr/>
              <a:t>18</a:t>
            </a:fld>
            <a:endParaRPr lang="fr-FR" smtClean="0"/>
          </a:p>
        </p:txBody>
      </p:sp>
      <p:sp>
        <p:nvSpPr>
          <p:cNvPr id="56323" name="Rectangle 2"/>
          <p:cNvSpPr>
            <a:spLocks noGrp="1" noRot="1" noChangeAspect="1" noChangeArrowheads="1" noTextEdit="1"/>
          </p:cNvSpPr>
          <p:nvPr>
            <p:ph type="sldImg"/>
          </p:nvPr>
        </p:nvSpPr>
        <p:spPr>
          <a:ln/>
        </p:spPr>
      </p:sp>
      <p:sp>
        <p:nvSpPr>
          <p:cNvPr id="56324" name="Rectangle 3"/>
          <p:cNvSpPr>
            <a:spLocks noGrp="1" noChangeArrowheads="1"/>
          </p:cNvSpPr>
          <p:nvPr>
            <p:ph type="body" idx="1"/>
          </p:nvPr>
        </p:nvSpPr>
        <p:spPr>
          <a:noFill/>
          <a:ln/>
        </p:spPr>
        <p:txBody>
          <a:bodyPr/>
          <a:lstStyle/>
          <a:p>
            <a:pPr eaLnBrk="1" hangingPunct="1"/>
            <a:endParaRPr lang="fr-FR" smtClean="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7"/>
          <p:cNvSpPr>
            <a:spLocks noGrp="1" noChangeArrowheads="1"/>
          </p:cNvSpPr>
          <p:nvPr>
            <p:ph type="sldNum" sz="quarter" idx="5"/>
          </p:nvPr>
        </p:nvSpPr>
        <p:spPr>
          <a:noFill/>
        </p:spPr>
        <p:txBody>
          <a:bodyPr/>
          <a:lstStyle/>
          <a:p>
            <a:fld id="{C4A6182C-6FFE-4F1C-B577-9114F75F3923}" type="slidenum">
              <a:rPr lang="fr-FR" smtClean="0"/>
              <a:pPr/>
              <a:t>19</a:t>
            </a:fld>
            <a:endParaRPr lang="fr-FR" smtClean="0"/>
          </a:p>
        </p:txBody>
      </p:sp>
      <p:sp>
        <p:nvSpPr>
          <p:cNvPr id="57347" name="Rectangle 2"/>
          <p:cNvSpPr>
            <a:spLocks noGrp="1" noRot="1" noChangeAspect="1" noChangeArrowheads="1" noTextEdit="1"/>
          </p:cNvSpPr>
          <p:nvPr>
            <p:ph type="sldImg"/>
          </p:nvPr>
        </p:nvSpPr>
        <p:spPr>
          <a:ln/>
        </p:spPr>
      </p:sp>
      <p:sp>
        <p:nvSpPr>
          <p:cNvPr id="57348" name="Rectangle 3"/>
          <p:cNvSpPr>
            <a:spLocks noGrp="1" noChangeArrowheads="1"/>
          </p:cNvSpPr>
          <p:nvPr>
            <p:ph type="body" idx="1"/>
          </p:nvPr>
        </p:nvSpPr>
        <p:spPr>
          <a:noFill/>
          <a:ln/>
        </p:spPr>
        <p:txBody>
          <a:bodyPr/>
          <a:lstStyle/>
          <a:p>
            <a:pPr eaLnBrk="1" hangingPunct="1"/>
            <a:endParaRPr lang="fr-FR" dirty="0" smtClean="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7"/>
          <p:cNvSpPr>
            <a:spLocks noGrp="1" noChangeArrowheads="1"/>
          </p:cNvSpPr>
          <p:nvPr>
            <p:ph type="sldNum" sz="quarter" idx="5"/>
          </p:nvPr>
        </p:nvSpPr>
        <p:spPr>
          <a:noFill/>
        </p:spPr>
        <p:txBody>
          <a:bodyPr/>
          <a:lstStyle/>
          <a:p>
            <a:fld id="{C4A6182C-6FFE-4F1C-B577-9114F75F3923}" type="slidenum">
              <a:rPr lang="fr-FR" smtClean="0"/>
              <a:pPr/>
              <a:t>20</a:t>
            </a:fld>
            <a:endParaRPr lang="fr-FR" smtClean="0"/>
          </a:p>
        </p:txBody>
      </p:sp>
      <p:sp>
        <p:nvSpPr>
          <p:cNvPr id="57347" name="Rectangle 2"/>
          <p:cNvSpPr>
            <a:spLocks noGrp="1" noRot="1" noChangeAspect="1" noChangeArrowheads="1" noTextEdit="1"/>
          </p:cNvSpPr>
          <p:nvPr>
            <p:ph type="sldImg"/>
          </p:nvPr>
        </p:nvSpPr>
        <p:spPr>
          <a:ln/>
        </p:spPr>
      </p:sp>
      <p:sp>
        <p:nvSpPr>
          <p:cNvPr id="57348" name="Rectangle 3"/>
          <p:cNvSpPr>
            <a:spLocks noGrp="1" noChangeArrowheads="1"/>
          </p:cNvSpPr>
          <p:nvPr>
            <p:ph type="body" idx="1"/>
          </p:nvPr>
        </p:nvSpPr>
        <p:spPr>
          <a:noFill/>
          <a:ln/>
        </p:spPr>
        <p:txBody>
          <a:bodyPr/>
          <a:lstStyle/>
          <a:p>
            <a:pPr eaLnBrk="1" hangingPunct="1"/>
            <a:endParaRPr lang="fr-FR"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7"/>
          <p:cNvSpPr>
            <a:spLocks noGrp="1" noChangeArrowheads="1"/>
          </p:cNvSpPr>
          <p:nvPr>
            <p:ph type="sldNum" sz="quarter" idx="5"/>
          </p:nvPr>
        </p:nvSpPr>
        <p:spPr>
          <a:noFill/>
        </p:spPr>
        <p:txBody>
          <a:bodyPr/>
          <a:lstStyle/>
          <a:p>
            <a:fld id="{984324D2-CB66-41F9-9769-ED3F4AB49E9C}" type="slidenum">
              <a:rPr lang="fr-FR" smtClean="0"/>
              <a:pPr/>
              <a:t>3</a:t>
            </a:fld>
            <a:endParaRPr lang="fr-FR" smtClean="0"/>
          </a:p>
        </p:txBody>
      </p:sp>
      <p:sp>
        <p:nvSpPr>
          <p:cNvPr id="46083" name="Rectangle 2"/>
          <p:cNvSpPr>
            <a:spLocks noGrp="1" noRot="1" noChangeAspect="1" noChangeArrowheads="1" noTextEdit="1"/>
          </p:cNvSpPr>
          <p:nvPr>
            <p:ph type="sldImg"/>
          </p:nvPr>
        </p:nvSpPr>
        <p:spPr>
          <a:ln/>
        </p:spPr>
      </p:sp>
      <p:sp>
        <p:nvSpPr>
          <p:cNvPr id="46084" name="Rectangle 3"/>
          <p:cNvSpPr>
            <a:spLocks noGrp="1" noChangeArrowheads="1"/>
          </p:cNvSpPr>
          <p:nvPr>
            <p:ph type="body" idx="1"/>
          </p:nvPr>
        </p:nvSpPr>
        <p:spPr>
          <a:noFill/>
          <a:ln/>
        </p:spPr>
        <p:txBody>
          <a:bodyPr/>
          <a:lstStyle/>
          <a:p>
            <a:pPr eaLnBrk="1" hangingPunct="1"/>
            <a:endParaRPr lang="fr-FR" smtClean="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7"/>
          <p:cNvSpPr>
            <a:spLocks noGrp="1" noChangeArrowheads="1"/>
          </p:cNvSpPr>
          <p:nvPr>
            <p:ph type="sldNum" sz="quarter" idx="5"/>
          </p:nvPr>
        </p:nvSpPr>
        <p:spPr>
          <a:noFill/>
        </p:spPr>
        <p:txBody>
          <a:bodyPr/>
          <a:lstStyle/>
          <a:p>
            <a:fld id="{C4A6182C-6FFE-4F1C-B577-9114F75F3923}" type="slidenum">
              <a:rPr lang="fr-FR" smtClean="0"/>
              <a:pPr/>
              <a:t>21</a:t>
            </a:fld>
            <a:endParaRPr lang="fr-FR" smtClean="0"/>
          </a:p>
        </p:txBody>
      </p:sp>
      <p:sp>
        <p:nvSpPr>
          <p:cNvPr id="57347" name="Rectangle 2"/>
          <p:cNvSpPr>
            <a:spLocks noGrp="1" noRot="1" noChangeAspect="1" noChangeArrowheads="1" noTextEdit="1"/>
          </p:cNvSpPr>
          <p:nvPr>
            <p:ph type="sldImg"/>
          </p:nvPr>
        </p:nvSpPr>
        <p:spPr>
          <a:ln/>
        </p:spPr>
      </p:sp>
      <p:sp>
        <p:nvSpPr>
          <p:cNvPr id="57348" name="Rectangle 3"/>
          <p:cNvSpPr>
            <a:spLocks noGrp="1" noChangeArrowheads="1"/>
          </p:cNvSpPr>
          <p:nvPr>
            <p:ph type="body" idx="1"/>
          </p:nvPr>
        </p:nvSpPr>
        <p:spPr>
          <a:noFill/>
          <a:ln/>
        </p:spPr>
        <p:txBody>
          <a:bodyPr/>
          <a:lstStyle/>
          <a:p>
            <a:pPr eaLnBrk="1" hangingPunct="1"/>
            <a:endParaRPr lang="fr-FR" smtClean="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7"/>
          <p:cNvSpPr>
            <a:spLocks noGrp="1" noChangeArrowheads="1"/>
          </p:cNvSpPr>
          <p:nvPr>
            <p:ph type="sldNum" sz="quarter" idx="5"/>
          </p:nvPr>
        </p:nvSpPr>
        <p:spPr>
          <a:noFill/>
        </p:spPr>
        <p:txBody>
          <a:bodyPr/>
          <a:lstStyle/>
          <a:p>
            <a:fld id="{C4A6182C-6FFE-4F1C-B577-9114F75F3923}" type="slidenum">
              <a:rPr lang="fr-FR" smtClean="0"/>
              <a:pPr/>
              <a:t>22</a:t>
            </a:fld>
            <a:endParaRPr lang="fr-FR" smtClean="0"/>
          </a:p>
        </p:txBody>
      </p:sp>
      <p:sp>
        <p:nvSpPr>
          <p:cNvPr id="57347" name="Rectangle 2"/>
          <p:cNvSpPr>
            <a:spLocks noGrp="1" noRot="1" noChangeAspect="1" noChangeArrowheads="1" noTextEdit="1"/>
          </p:cNvSpPr>
          <p:nvPr>
            <p:ph type="sldImg"/>
          </p:nvPr>
        </p:nvSpPr>
        <p:spPr>
          <a:ln/>
        </p:spPr>
      </p:sp>
      <p:sp>
        <p:nvSpPr>
          <p:cNvPr id="57348" name="Rectangle 3"/>
          <p:cNvSpPr>
            <a:spLocks noGrp="1" noChangeArrowheads="1"/>
          </p:cNvSpPr>
          <p:nvPr>
            <p:ph type="body" idx="1"/>
          </p:nvPr>
        </p:nvSpPr>
        <p:spPr>
          <a:noFill/>
          <a:ln/>
        </p:spPr>
        <p:txBody>
          <a:bodyPr/>
          <a:lstStyle/>
          <a:p>
            <a:pPr eaLnBrk="1" hangingPunct="1"/>
            <a:endParaRPr lang="fr-FR" smtClean="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7"/>
          <p:cNvSpPr>
            <a:spLocks noGrp="1" noChangeArrowheads="1"/>
          </p:cNvSpPr>
          <p:nvPr>
            <p:ph type="sldNum" sz="quarter" idx="5"/>
          </p:nvPr>
        </p:nvSpPr>
        <p:spPr>
          <a:noFill/>
        </p:spPr>
        <p:txBody>
          <a:bodyPr/>
          <a:lstStyle/>
          <a:p>
            <a:fld id="{C4A6182C-6FFE-4F1C-B577-9114F75F3923}" type="slidenum">
              <a:rPr lang="fr-FR" smtClean="0"/>
              <a:pPr/>
              <a:t>23</a:t>
            </a:fld>
            <a:endParaRPr lang="fr-FR" smtClean="0"/>
          </a:p>
        </p:txBody>
      </p:sp>
      <p:sp>
        <p:nvSpPr>
          <p:cNvPr id="57347" name="Rectangle 2"/>
          <p:cNvSpPr>
            <a:spLocks noGrp="1" noRot="1" noChangeAspect="1" noChangeArrowheads="1" noTextEdit="1"/>
          </p:cNvSpPr>
          <p:nvPr>
            <p:ph type="sldImg"/>
          </p:nvPr>
        </p:nvSpPr>
        <p:spPr>
          <a:ln/>
        </p:spPr>
      </p:sp>
      <p:sp>
        <p:nvSpPr>
          <p:cNvPr id="57348" name="Rectangle 3"/>
          <p:cNvSpPr>
            <a:spLocks noGrp="1" noChangeArrowheads="1"/>
          </p:cNvSpPr>
          <p:nvPr>
            <p:ph type="body" idx="1"/>
          </p:nvPr>
        </p:nvSpPr>
        <p:spPr>
          <a:noFill/>
          <a:ln/>
        </p:spPr>
        <p:txBody>
          <a:bodyPr/>
          <a:lstStyle/>
          <a:p>
            <a:pPr eaLnBrk="1" hangingPunct="1"/>
            <a:endParaRPr lang="fr-FR" dirty="0" smtClean="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smtClean="0"/>
          </a:p>
          <a:p>
            <a:endParaRPr lang="fr-FR" dirty="0"/>
          </a:p>
        </p:txBody>
      </p:sp>
      <p:sp>
        <p:nvSpPr>
          <p:cNvPr id="4" name="Espace réservé du numéro de diapositive 3"/>
          <p:cNvSpPr>
            <a:spLocks noGrp="1"/>
          </p:cNvSpPr>
          <p:nvPr>
            <p:ph type="sldNum" sz="quarter" idx="10"/>
          </p:nvPr>
        </p:nvSpPr>
        <p:spPr/>
        <p:txBody>
          <a:bodyPr/>
          <a:lstStyle/>
          <a:p>
            <a:pPr>
              <a:defRPr/>
            </a:pPr>
            <a:fld id="{1FC640BC-9682-4BA1-B014-FFAAEDFBFAEF}" type="slidenum">
              <a:rPr lang="fr-FR" smtClean="0"/>
              <a:pPr>
                <a:defRPr/>
              </a:pPr>
              <a:t>28</a:t>
            </a:fld>
            <a:endParaRPr lang="fr-F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pPr>
              <a:defRPr/>
            </a:pPr>
            <a:fld id="{1FC640BC-9682-4BA1-B014-FFAAEDFBFAEF}" type="slidenum">
              <a:rPr lang="fr-FR" smtClean="0"/>
              <a:pPr>
                <a:defRPr/>
              </a:pPr>
              <a:t>37</a:t>
            </a:fld>
            <a:endParaRPr lang="fr-F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pPr>
              <a:defRPr/>
            </a:pPr>
            <a:fld id="{1FC640BC-9682-4BA1-B014-FFAAEDFBFAEF}" type="slidenum">
              <a:rPr lang="fr-FR" smtClean="0"/>
              <a:pPr>
                <a:defRPr/>
              </a:pPr>
              <a:t>38</a:t>
            </a:fld>
            <a:endParaRPr lang="fr-F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pPr>
              <a:defRPr/>
            </a:pPr>
            <a:fld id="{1FC640BC-9682-4BA1-B014-FFAAEDFBFAEF}" type="slidenum">
              <a:rPr lang="fr-FR" smtClean="0"/>
              <a:pPr>
                <a:defRPr/>
              </a:pPr>
              <a:t>39</a:t>
            </a:fld>
            <a:endParaRPr lang="fr-F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pPr>
              <a:defRPr/>
            </a:pPr>
            <a:fld id="{1FC640BC-9682-4BA1-B014-FFAAEDFBFAEF}" type="slidenum">
              <a:rPr lang="fr-FR" smtClean="0"/>
              <a:pPr>
                <a:defRPr/>
              </a:pPr>
              <a:t>40</a:t>
            </a:fld>
            <a:endParaRPr lang="fr-FR"/>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7"/>
          <p:cNvSpPr>
            <a:spLocks noGrp="1" noChangeArrowheads="1"/>
          </p:cNvSpPr>
          <p:nvPr>
            <p:ph type="sldNum" sz="quarter" idx="5"/>
          </p:nvPr>
        </p:nvSpPr>
        <p:spPr>
          <a:noFill/>
        </p:spPr>
        <p:txBody>
          <a:bodyPr/>
          <a:lstStyle/>
          <a:p>
            <a:fld id="{AE8F6CB0-B265-49C0-A5E1-DE8E0B7F7FC4}" type="slidenum">
              <a:rPr lang="fr-FR" smtClean="0"/>
              <a:pPr/>
              <a:t>41</a:t>
            </a:fld>
            <a:endParaRPr lang="fr-FR" smtClean="0"/>
          </a:p>
        </p:txBody>
      </p:sp>
      <p:sp>
        <p:nvSpPr>
          <p:cNvPr id="59395" name="Rectangle 2"/>
          <p:cNvSpPr>
            <a:spLocks noGrp="1" noRot="1" noChangeAspect="1" noChangeArrowheads="1" noTextEdit="1"/>
          </p:cNvSpPr>
          <p:nvPr>
            <p:ph type="sldImg"/>
          </p:nvPr>
        </p:nvSpPr>
        <p:spPr>
          <a:ln/>
        </p:spPr>
      </p:sp>
      <p:sp>
        <p:nvSpPr>
          <p:cNvPr id="59396" name="Rectangle 3"/>
          <p:cNvSpPr>
            <a:spLocks noGrp="1" noChangeArrowheads="1"/>
          </p:cNvSpPr>
          <p:nvPr>
            <p:ph type="body" idx="1"/>
          </p:nvPr>
        </p:nvSpPr>
        <p:spPr>
          <a:noFill/>
          <a:ln/>
        </p:spPr>
        <p:txBody>
          <a:bodyPr/>
          <a:lstStyle/>
          <a:p>
            <a:pPr eaLnBrk="1" hangingPunct="1"/>
            <a:endParaRPr lang="fr-FR"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7"/>
          <p:cNvSpPr>
            <a:spLocks noGrp="1" noChangeArrowheads="1"/>
          </p:cNvSpPr>
          <p:nvPr>
            <p:ph type="sldNum" sz="quarter" idx="5"/>
          </p:nvPr>
        </p:nvSpPr>
        <p:spPr>
          <a:noFill/>
        </p:spPr>
        <p:txBody>
          <a:bodyPr/>
          <a:lstStyle/>
          <a:p>
            <a:fld id="{CCDCD52A-B003-46F8-A38D-90F7BBBE3E03}" type="slidenum">
              <a:rPr lang="fr-FR" smtClean="0"/>
              <a:pPr/>
              <a:t>4</a:t>
            </a:fld>
            <a:endParaRPr lang="fr-FR" smtClean="0"/>
          </a:p>
        </p:txBody>
      </p:sp>
      <p:sp>
        <p:nvSpPr>
          <p:cNvPr id="47107" name="Rectangle 2"/>
          <p:cNvSpPr>
            <a:spLocks noGrp="1" noRot="1" noChangeAspect="1" noChangeArrowheads="1" noTextEdit="1"/>
          </p:cNvSpPr>
          <p:nvPr>
            <p:ph type="sldImg"/>
          </p:nvPr>
        </p:nvSpPr>
        <p:spPr>
          <a:ln/>
        </p:spPr>
      </p:sp>
      <p:sp>
        <p:nvSpPr>
          <p:cNvPr id="47108" name="Rectangle 3"/>
          <p:cNvSpPr>
            <a:spLocks noGrp="1" noChangeArrowheads="1"/>
          </p:cNvSpPr>
          <p:nvPr>
            <p:ph type="body" idx="1"/>
          </p:nvPr>
        </p:nvSpPr>
        <p:spPr>
          <a:noFill/>
          <a:ln/>
        </p:spPr>
        <p:txBody>
          <a:bodyPr/>
          <a:lstStyle/>
          <a:p>
            <a:pPr eaLnBrk="1" hangingPunct="1"/>
            <a:endParaRPr lang="fr-FR" dirty="0"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7"/>
          <p:cNvSpPr>
            <a:spLocks noGrp="1" noChangeArrowheads="1"/>
          </p:cNvSpPr>
          <p:nvPr>
            <p:ph type="sldNum" sz="quarter" idx="5"/>
          </p:nvPr>
        </p:nvSpPr>
        <p:spPr>
          <a:noFill/>
        </p:spPr>
        <p:txBody>
          <a:bodyPr/>
          <a:lstStyle/>
          <a:p>
            <a:fld id="{CCDCD52A-B003-46F8-A38D-90F7BBBE3E03}" type="slidenum">
              <a:rPr lang="fr-FR" smtClean="0"/>
              <a:pPr/>
              <a:t>5</a:t>
            </a:fld>
            <a:endParaRPr lang="fr-FR" smtClean="0"/>
          </a:p>
        </p:txBody>
      </p:sp>
      <p:sp>
        <p:nvSpPr>
          <p:cNvPr id="47107" name="Rectangle 2"/>
          <p:cNvSpPr>
            <a:spLocks noGrp="1" noRot="1" noChangeAspect="1" noChangeArrowheads="1" noTextEdit="1"/>
          </p:cNvSpPr>
          <p:nvPr>
            <p:ph type="sldImg"/>
          </p:nvPr>
        </p:nvSpPr>
        <p:spPr>
          <a:ln/>
        </p:spPr>
      </p:sp>
      <p:sp>
        <p:nvSpPr>
          <p:cNvPr id="47108" name="Rectangle 3"/>
          <p:cNvSpPr>
            <a:spLocks noGrp="1" noChangeArrowheads="1"/>
          </p:cNvSpPr>
          <p:nvPr>
            <p:ph type="body" idx="1"/>
          </p:nvPr>
        </p:nvSpPr>
        <p:spPr>
          <a:noFill/>
          <a:ln/>
        </p:spPr>
        <p:txBody>
          <a:bodyPr/>
          <a:lstStyle/>
          <a:p>
            <a:r>
              <a:rPr lang="fr-FR" dirty="0" smtClean="0"/>
              <a:t>Les systèmes embarqués se démarquent des systèmes informatiques traditionnels selon plusieurs aspects :</a:t>
            </a:r>
          </a:p>
          <a:p>
            <a:pPr lvl="0"/>
            <a:r>
              <a:rPr lang="fr-FR" dirty="0" smtClean="0"/>
              <a:t>Ils sont soumis à des contraintes de taille (intégration), de consommation électrique (autonomie) et de coût importantes (grande série);</a:t>
            </a:r>
          </a:p>
          <a:p>
            <a:pPr lvl="0"/>
            <a:r>
              <a:rPr lang="fr-FR" dirty="0" smtClean="0"/>
              <a:t>Ils sont en général assignés à une tâche bien précise. La taille des programmes et la quantité de mémoire (vive et morte), dont ils disposent, sont modestes (face à un micro-ordinateur) ;</a:t>
            </a:r>
          </a:p>
          <a:p>
            <a:pPr lvl="0"/>
            <a:r>
              <a:rPr lang="fr-FR" dirty="0" smtClean="0"/>
              <a:t>Ils n'ont parfois aucun dispositif d'interface homme-machine : ni clavier, ni écran, ni disque, ni imprimante, etc. Par exemple, le contrôleur d'injection de carburant du moteur d'une automobile est totalement </a:t>
            </a:r>
            <a:r>
              <a:rPr lang="fr-FR" i="1" dirty="0" smtClean="0"/>
              <a:t>invisible</a:t>
            </a:r>
            <a:r>
              <a:rPr lang="fr-FR" dirty="0" smtClean="0"/>
              <a:t> pour le conducteur.</a:t>
            </a:r>
          </a:p>
          <a:p>
            <a:pPr algn="l" eaLnBrk="1" hangingPunct="1"/>
            <a:endParaRPr lang="fr-FR" dirty="0"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7"/>
          <p:cNvSpPr>
            <a:spLocks noGrp="1" noChangeArrowheads="1"/>
          </p:cNvSpPr>
          <p:nvPr>
            <p:ph type="sldNum" sz="quarter" idx="5"/>
          </p:nvPr>
        </p:nvSpPr>
        <p:spPr>
          <a:noFill/>
        </p:spPr>
        <p:txBody>
          <a:bodyPr/>
          <a:lstStyle/>
          <a:p>
            <a:fld id="{CCDCD52A-B003-46F8-A38D-90F7BBBE3E03}" type="slidenum">
              <a:rPr lang="fr-FR" smtClean="0"/>
              <a:pPr/>
              <a:t>6</a:t>
            </a:fld>
            <a:endParaRPr lang="fr-FR" smtClean="0"/>
          </a:p>
        </p:txBody>
      </p:sp>
      <p:sp>
        <p:nvSpPr>
          <p:cNvPr id="47107" name="Rectangle 2"/>
          <p:cNvSpPr>
            <a:spLocks noGrp="1" noRot="1" noChangeAspect="1" noChangeArrowheads="1" noTextEdit="1"/>
          </p:cNvSpPr>
          <p:nvPr>
            <p:ph type="sldImg"/>
          </p:nvPr>
        </p:nvSpPr>
        <p:spPr>
          <a:ln/>
        </p:spPr>
      </p:sp>
      <p:sp>
        <p:nvSpPr>
          <p:cNvPr id="47108" name="Rectangle 3"/>
          <p:cNvSpPr>
            <a:spLocks noGrp="1" noChangeArrowheads="1"/>
          </p:cNvSpPr>
          <p:nvPr>
            <p:ph type="body" idx="1"/>
          </p:nvPr>
        </p:nvSpPr>
        <p:spPr>
          <a:noFill/>
          <a:ln/>
        </p:spPr>
        <p:txBody>
          <a:bodyPr/>
          <a:lstStyle/>
          <a:p>
            <a:pPr eaLnBrk="1" hangingPunct="1"/>
            <a:endParaRPr lang="fr-FR"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7"/>
          <p:cNvSpPr>
            <a:spLocks noGrp="1" noChangeArrowheads="1"/>
          </p:cNvSpPr>
          <p:nvPr>
            <p:ph type="sldNum" sz="quarter" idx="5"/>
          </p:nvPr>
        </p:nvSpPr>
        <p:spPr>
          <a:noFill/>
        </p:spPr>
        <p:txBody>
          <a:bodyPr/>
          <a:lstStyle/>
          <a:p>
            <a:fld id="{CCDCD52A-B003-46F8-A38D-90F7BBBE3E03}" type="slidenum">
              <a:rPr lang="fr-FR" smtClean="0"/>
              <a:pPr/>
              <a:t>7</a:t>
            </a:fld>
            <a:endParaRPr lang="fr-FR" smtClean="0"/>
          </a:p>
        </p:txBody>
      </p:sp>
      <p:sp>
        <p:nvSpPr>
          <p:cNvPr id="47107" name="Rectangle 2"/>
          <p:cNvSpPr>
            <a:spLocks noGrp="1" noRot="1" noChangeAspect="1" noChangeArrowheads="1" noTextEdit="1"/>
          </p:cNvSpPr>
          <p:nvPr>
            <p:ph type="sldImg"/>
          </p:nvPr>
        </p:nvSpPr>
        <p:spPr>
          <a:ln/>
        </p:spPr>
      </p:sp>
      <p:sp>
        <p:nvSpPr>
          <p:cNvPr id="47108" name="Rectangle 3"/>
          <p:cNvSpPr>
            <a:spLocks noGrp="1" noChangeArrowheads="1"/>
          </p:cNvSpPr>
          <p:nvPr>
            <p:ph type="body" idx="1"/>
          </p:nvPr>
        </p:nvSpPr>
        <p:spPr>
          <a:noFill/>
          <a:ln/>
        </p:spPr>
        <p:txBody>
          <a:bodyPr/>
          <a:lstStyle/>
          <a:p>
            <a:pPr eaLnBrk="1" hangingPunct="1"/>
            <a:endParaRPr lang="fr-FR" dirty="0"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7"/>
          <p:cNvSpPr>
            <a:spLocks noGrp="1" noChangeArrowheads="1"/>
          </p:cNvSpPr>
          <p:nvPr>
            <p:ph type="sldNum" sz="quarter" idx="5"/>
          </p:nvPr>
        </p:nvSpPr>
        <p:spPr>
          <a:noFill/>
        </p:spPr>
        <p:txBody>
          <a:bodyPr/>
          <a:lstStyle/>
          <a:p>
            <a:fld id="{CCDCD52A-B003-46F8-A38D-90F7BBBE3E03}" type="slidenum">
              <a:rPr lang="fr-FR" smtClean="0"/>
              <a:pPr/>
              <a:t>8</a:t>
            </a:fld>
            <a:endParaRPr lang="fr-FR" smtClean="0"/>
          </a:p>
        </p:txBody>
      </p:sp>
      <p:sp>
        <p:nvSpPr>
          <p:cNvPr id="47107" name="Rectangle 2"/>
          <p:cNvSpPr>
            <a:spLocks noGrp="1" noRot="1" noChangeAspect="1" noChangeArrowheads="1" noTextEdit="1"/>
          </p:cNvSpPr>
          <p:nvPr>
            <p:ph type="sldImg"/>
          </p:nvPr>
        </p:nvSpPr>
        <p:spPr>
          <a:ln/>
        </p:spPr>
      </p:sp>
      <p:sp>
        <p:nvSpPr>
          <p:cNvPr id="47108" name="Rectangle 3"/>
          <p:cNvSpPr>
            <a:spLocks noGrp="1" noChangeArrowheads="1"/>
          </p:cNvSpPr>
          <p:nvPr>
            <p:ph type="body" idx="1"/>
          </p:nvPr>
        </p:nvSpPr>
        <p:spPr>
          <a:noFill/>
          <a:ln/>
        </p:spPr>
        <p:txBody>
          <a:bodyPr/>
          <a:lstStyle/>
          <a:p>
            <a:pPr eaLnBrk="1" hangingPunct="1"/>
            <a:endParaRPr lang="fr-FR" dirty="0"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7"/>
          <p:cNvSpPr>
            <a:spLocks noGrp="1" noChangeArrowheads="1"/>
          </p:cNvSpPr>
          <p:nvPr>
            <p:ph type="sldNum" sz="quarter" idx="5"/>
          </p:nvPr>
        </p:nvSpPr>
        <p:spPr>
          <a:noFill/>
        </p:spPr>
        <p:txBody>
          <a:bodyPr/>
          <a:lstStyle/>
          <a:p>
            <a:fld id="{77978FD8-2D60-431A-A879-C457FB4073C5}" type="slidenum">
              <a:rPr lang="fr-FR" smtClean="0"/>
              <a:pPr/>
              <a:t>9</a:t>
            </a:fld>
            <a:endParaRPr lang="fr-FR" smtClean="0"/>
          </a:p>
        </p:txBody>
      </p:sp>
      <p:sp>
        <p:nvSpPr>
          <p:cNvPr id="48131" name="Rectangle 2"/>
          <p:cNvSpPr>
            <a:spLocks noGrp="1" noRot="1" noChangeAspect="1" noChangeArrowheads="1" noTextEdit="1"/>
          </p:cNvSpPr>
          <p:nvPr>
            <p:ph type="sldImg"/>
          </p:nvPr>
        </p:nvSpPr>
        <p:spPr>
          <a:ln/>
        </p:spPr>
      </p:sp>
      <p:sp>
        <p:nvSpPr>
          <p:cNvPr id="48132" name="Rectangle 3"/>
          <p:cNvSpPr>
            <a:spLocks noGrp="1" noChangeArrowheads="1"/>
          </p:cNvSpPr>
          <p:nvPr>
            <p:ph type="body" idx="1"/>
          </p:nvPr>
        </p:nvSpPr>
        <p:spPr>
          <a:noFill/>
          <a:ln/>
        </p:spPr>
        <p:txBody>
          <a:bodyPr/>
          <a:lstStyle/>
          <a:p>
            <a:pPr eaLnBrk="1" hangingPunct="1"/>
            <a:endParaRPr lang="fr-FR" dirty="0"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7"/>
          <p:cNvSpPr>
            <a:spLocks noGrp="1" noChangeArrowheads="1"/>
          </p:cNvSpPr>
          <p:nvPr>
            <p:ph type="sldNum" sz="quarter" idx="5"/>
          </p:nvPr>
        </p:nvSpPr>
        <p:spPr>
          <a:noFill/>
        </p:spPr>
        <p:txBody>
          <a:bodyPr/>
          <a:lstStyle/>
          <a:p>
            <a:fld id="{02A1BF79-FF5C-4D42-B2E0-8475E534E991}" type="slidenum">
              <a:rPr lang="fr-FR" smtClean="0"/>
              <a:pPr/>
              <a:t>10</a:t>
            </a:fld>
            <a:endParaRPr lang="fr-FR" smtClean="0"/>
          </a:p>
        </p:txBody>
      </p:sp>
      <p:sp>
        <p:nvSpPr>
          <p:cNvPr id="52227" name="Rectangle 2"/>
          <p:cNvSpPr>
            <a:spLocks noGrp="1" noRot="1" noChangeAspect="1" noChangeArrowheads="1" noTextEdit="1"/>
          </p:cNvSpPr>
          <p:nvPr>
            <p:ph type="sldImg"/>
          </p:nvPr>
        </p:nvSpPr>
        <p:spPr>
          <a:ln/>
        </p:spPr>
      </p:sp>
      <p:sp>
        <p:nvSpPr>
          <p:cNvPr id="52228" name="Rectangle 3"/>
          <p:cNvSpPr>
            <a:spLocks noGrp="1" noChangeArrowheads="1"/>
          </p:cNvSpPr>
          <p:nvPr>
            <p:ph type="body" idx="1"/>
          </p:nvPr>
        </p:nvSpPr>
        <p:spPr>
          <a:noFill/>
          <a:ln/>
        </p:spPr>
        <p:txBody>
          <a:bodyPr/>
          <a:lstStyle/>
          <a:p>
            <a:pPr eaLnBrk="1" hangingPunct="1"/>
            <a:endParaRPr lang="fr-FR"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9" name="Titr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fr-FR" smtClean="0"/>
              <a:t>Cliquez pour modifier le style du titre</a:t>
            </a:r>
            <a:endParaRPr kumimoji="0" lang="en-US"/>
          </a:p>
        </p:txBody>
      </p:sp>
      <p:sp>
        <p:nvSpPr>
          <p:cNvPr id="17" name="Sous-titr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fr-FR" smtClean="0"/>
              <a:t>Cliquez pour modifier le style des sous-titres du masque</a:t>
            </a:r>
            <a:endParaRPr kumimoji="0" lang="en-US"/>
          </a:p>
        </p:txBody>
      </p:sp>
      <p:sp>
        <p:nvSpPr>
          <p:cNvPr id="30" name="Espace réservé de la date 29"/>
          <p:cNvSpPr>
            <a:spLocks noGrp="1"/>
          </p:cNvSpPr>
          <p:nvPr>
            <p:ph type="dt" sz="half" idx="10"/>
          </p:nvPr>
        </p:nvSpPr>
        <p:spPr/>
        <p:txBody>
          <a:bodyPr/>
          <a:lstStyle/>
          <a:p>
            <a:pPr>
              <a:defRPr/>
            </a:pPr>
            <a:r>
              <a:rPr lang="fr-FR" smtClean="0"/>
              <a:t>A. MARHRAOUI HSAINI</a:t>
            </a:r>
            <a:endParaRPr lang="fr-FR"/>
          </a:p>
        </p:txBody>
      </p:sp>
      <p:sp>
        <p:nvSpPr>
          <p:cNvPr id="19" name="Espace réservé du pied de page 18"/>
          <p:cNvSpPr>
            <a:spLocks noGrp="1"/>
          </p:cNvSpPr>
          <p:nvPr>
            <p:ph type="ftr" sz="quarter" idx="11"/>
          </p:nvPr>
        </p:nvSpPr>
        <p:spPr/>
        <p:txBody>
          <a:bodyPr/>
          <a:lstStyle/>
          <a:p>
            <a:pPr>
              <a:defRPr/>
            </a:pPr>
            <a:endParaRPr lang="fr-FR"/>
          </a:p>
        </p:txBody>
      </p:sp>
      <p:sp>
        <p:nvSpPr>
          <p:cNvPr id="27" name="Espace réservé du numéro de diapositive 26"/>
          <p:cNvSpPr>
            <a:spLocks noGrp="1"/>
          </p:cNvSpPr>
          <p:nvPr>
            <p:ph type="sldNum" sz="quarter" idx="12"/>
          </p:nvPr>
        </p:nvSpPr>
        <p:spPr/>
        <p:txBody>
          <a:bodyPr/>
          <a:lstStyle/>
          <a:p>
            <a:pPr>
              <a:defRPr/>
            </a:pPr>
            <a:fld id="{08505C38-A205-4602-A1E7-543278EC6531}" type="slidenum">
              <a:rPr lang="fr-FR" smtClean="0"/>
              <a:pPr>
                <a:defRPr/>
              </a:pPr>
              <a:t>‹N°›</a:t>
            </a:fld>
            <a:endParaRPr lang="fr-FR"/>
          </a:p>
        </p:txBody>
      </p:sp>
    </p:spTree>
  </p:cSld>
  <p:clrMapOvr>
    <a:masterClrMapping/>
  </p:clrMapOvr>
  <p:transition>
    <p:comb/>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pPr>
              <a:defRPr/>
            </a:pPr>
            <a:r>
              <a:rPr lang="fr-FR" smtClean="0"/>
              <a:t>A. MARHRAOUI HSAINI</a:t>
            </a:r>
            <a:endParaRPr lang="fr-FR"/>
          </a:p>
        </p:txBody>
      </p:sp>
      <p:sp>
        <p:nvSpPr>
          <p:cNvPr id="5" name="Espace réservé du pied de page 4"/>
          <p:cNvSpPr>
            <a:spLocks noGrp="1"/>
          </p:cNvSpPr>
          <p:nvPr>
            <p:ph type="ftr" sz="quarter" idx="11"/>
          </p:nvPr>
        </p:nvSpPr>
        <p:spPr/>
        <p:txBody>
          <a:bodyPr/>
          <a:lstStyle/>
          <a:p>
            <a:pPr>
              <a:defRPr/>
            </a:pPr>
            <a:endParaRPr lang="fr-FR"/>
          </a:p>
        </p:txBody>
      </p:sp>
      <p:sp>
        <p:nvSpPr>
          <p:cNvPr id="6" name="Espace réservé du numéro de diapositive 5"/>
          <p:cNvSpPr>
            <a:spLocks noGrp="1"/>
          </p:cNvSpPr>
          <p:nvPr>
            <p:ph type="sldNum" sz="quarter" idx="12"/>
          </p:nvPr>
        </p:nvSpPr>
        <p:spPr/>
        <p:txBody>
          <a:bodyPr/>
          <a:lstStyle/>
          <a:p>
            <a:pPr>
              <a:defRPr/>
            </a:pPr>
            <a:fld id="{FEA03572-6E5B-4FC2-9DFC-92138DA1015F}" type="slidenum">
              <a:rPr lang="fr-FR" smtClean="0"/>
              <a:pPr>
                <a:defRPr/>
              </a:pPr>
              <a:t>‹N°›</a:t>
            </a:fld>
            <a:endParaRPr lang="fr-FR"/>
          </a:p>
        </p:txBody>
      </p:sp>
    </p:spTree>
  </p:cSld>
  <p:clrMapOvr>
    <a:masterClrMapping/>
  </p:clrMapOvr>
  <p:transition>
    <p:comb/>
  </p:transition>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914401"/>
            <a:ext cx="2057400" cy="5211763"/>
          </a:xfrm>
        </p:spPr>
        <p:txBody>
          <a:bodyPr vert="eaVer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a:xfrm>
            <a:off x="457200" y="914401"/>
            <a:ext cx="6019800" cy="5211763"/>
          </a:xfrm>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pPr>
              <a:defRPr/>
            </a:pPr>
            <a:r>
              <a:rPr lang="fr-FR" smtClean="0"/>
              <a:t>A. MARHRAOUI HSAINI</a:t>
            </a:r>
            <a:endParaRPr lang="fr-FR"/>
          </a:p>
        </p:txBody>
      </p:sp>
      <p:sp>
        <p:nvSpPr>
          <p:cNvPr id="5" name="Espace réservé du pied de page 4"/>
          <p:cNvSpPr>
            <a:spLocks noGrp="1"/>
          </p:cNvSpPr>
          <p:nvPr>
            <p:ph type="ftr" sz="quarter" idx="11"/>
          </p:nvPr>
        </p:nvSpPr>
        <p:spPr/>
        <p:txBody>
          <a:bodyPr/>
          <a:lstStyle/>
          <a:p>
            <a:pPr>
              <a:defRPr/>
            </a:pPr>
            <a:endParaRPr lang="fr-FR"/>
          </a:p>
        </p:txBody>
      </p:sp>
      <p:sp>
        <p:nvSpPr>
          <p:cNvPr id="6" name="Espace réservé du numéro de diapositive 5"/>
          <p:cNvSpPr>
            <a:spLocks noGrp="1"/>
          </p:cNvSpPr>
          <p:nvPr>
            <p:ph type="sldNum" sz="quarter" idx="12"/>
          </p:nvPr>
        </p:nvSpPr>
        <p:spPr/>
        <p:txBody>
          <a:bodyPr/>
          <a:lstStyle/>
          <a:p>
            <a:pPr>
              <a:defRPr/>
            </a:pPr>
            <a:fld id="{A7AF143D-F2E5-4ABD-BC62-8E5510DB6883}" type="slidenum">
              <a:rPr lang="fr-FR" smtClean="0"/>
              <a:pPr>
                <a:defRPr/>
              </a:pPr>
              <a:t>‹N°›</a:t>
            </a:fld>
            <a:endParaRPr lang="fr-FR"/>
          </a:p>
        </p:txBody>
      </p:sp>
    </p:spTree>
  </p:cSld>
  <p:clrMapOvr>
    <a:masterClrMapping/>
  </p:clrMapOvr>
  <p:transition>
    <p:comb/>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u contenu 2"/>
          <p:cNvSpPr>
            <a:spLocks noGrp="1"/>
          </p:cNvSpPr>
          <p:nvPr>
            <p:ph idx="1"/>
          </p:nvPr>
        </p:nvSpPr>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pPr>
              <a:defRPr/>
            </a:pPr>
            <a:r>
              <a:rPr lang="fr-FR" smtClean="0"/>
              <a:t>A. MARHRAOUI HSAINI</a:t>
            </a:r>
            <a:endParaRPr lang="fr-FR"/>
          </a:p>
        </p:txBody>
      </p:sp>
      <p:sp>
        <p:nvSpPr>
          <p:cNvPr id="5" name="Espace réservé du pied de page 4"/>
          <p:cNvSpPr>
            <a:spLocks noGrp="1"/>
          </p:cNvSpPr>
          <p:nvPr>
            <p:ph type="ftr" sz="quarter" idx="11"/>
          </p:nvPr>
        </p:nvSpPr>
        <p:spPr/>
        <p:txBody>
          <a:bodyPr/>
          <a:lstStyle/>
          <a:p>
            <a:pPr>
              <a:defRPr/>
            </a:pPr>
            <a:endParaRPr lang="fr-FR"/>
          </a:p>
        </p:txBody>
      </p:sp>
      <p:sp>
        <p:nvSpPr>
          <p:cNvPr id="6" name="Espace réservé du numéro de diapositive 5"/>
          <p:cNvSpPr>
            <a:spLocks noGrp="1"/>
          </p:cNvSpPr>
          <p:nvPr>
            <p:ph type="sldNum" sz="quarter" idx="12"/>
          </p:nvPr>
        </p:nvSpPr>
        <p:spPr/>
        <p:txBody>
          <a:bodyPr/>
          <a:lstStyle/>
          <a:p>
            <a:pPr>
              <a:defRPr/>
            </a:pPr>
            <a:fld id="{B80A966B-6A08-4FE2-B8D7-BDF5C8968343}" type="slidenum">
              <a:rPr lang="fr-FR" smtClean="0"/>
              <a:pPr>
                <a:defRPr/>
              </a:pPr>
              <a:t>‹N°›</a:t>
            </a:fld>
            <a:endParaRPr lang="fr-FR"/>
          </a:p>
        </p:txBody>
      </p:sp>
    </p:spTree>
  </p:cSld>
  <p:clrMapOvr>
    <a:masterClrMapping/>
  </p:clrMapOvr>
  <p:transition>
    <p:comb/>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fr-FR" smtClean="0"/>
              <a:t>Cliquez pour modifier les styles du texte du masque</a:t>
            </a:r>
          </a:p>
        </p:txBody>
      </p:sp>
      <p:sp>
        <p:nvSpPr>
          <p:cNvPr id="4" name="Espace réservé de la date 3"/>
          <p:cNvSpPr>
            <a:spLocks noGrp="1"/>
          </p:cNvSpPr>
          <p:nvPr>
            <p:ph type="dt" sz="half" idx="10"/>
          </p:nvPr>
        </p:nvSpPr>
        <p:spPr/>
        <p:txBody>
          <a:bodyPr/>
          <a:lstStyle/>
          <a:p>
            <a:pPr>
              <a:defRPr/>
            </a:pPr>
            <a:r>
              <a:rPr lang="fr-FR" smtClean="0"/>
              <a:t>A. MARHRAOUI HSAINI</a:t>
            </a:r>
            <a:endParaRPr lang="fr-FR"/>
          </a:p>
        </p:txBody>
      </p:sp>
      <p:sp>
        <p:nvSpPr>
          <p:cNvPr id="5" name="Espace réservé du pied de page 4"/>
          <p:cNvSpPr>
            <a:spLocks noGrp="1"/>
          </p:cNvSpPr>
          <p:nvPr>
            <p:ph type="ftr" sz="quarter" idx="11"/>
          </p:nvPr>
        </p:nvSpPr>
        <p:spPr/>
        <p:txBody>
          <a:bodyPr/>
          <a:lstStyle/>
          <a:p>
            <a:pPr>
              <a:defRPr/>
            </a:pPr>
            <a:endParaRPr lang="fr-FR"/>
          </a:p>
        </p:txBody>
      </p:sp>
      <p:sp>
        <p:nvSpPr>
          <p:cNvPr id="6" name="Espace réservé du numéro de diapositive 5"/>
          <p:cNvSpPr>
            <a:spLocks noGrp="1"/>
          </p:cNvSpPr>
          <p:nvPr>
            <p:ph type="sldNum" sz="quarter" idx="12"/>
          </p:nvPr>
        </p:nvSpPr>
        <p:spPr/>
        <p:txBody>
          <a:bodyPr/>
          <a:lstStyle/>
          <a:p>
            <a:pPr>
              <a:defRPr/>
            </a:pPr>
            <a:fld id="{BC25FD8F-CA94-4E29-A0EA-508272718981}" type="slidenum">
              <a:rPr lang="fr-FR" smtClean="0"/>
              <a:pPr>
                <a:defRPr/>
              </a:pPr>
              <a:t>‹N°›</a:t>
            </a:fld>
            <a:endParaRPr lang="fr-FR"/>
          </a:p>
        </p:txBody>
      </p:sp>
    </p:spTree>
  </p:cSld>
  <p:clrMapOvr>
    <a:masterClrMapping/>
  </p:clrMapOvr>
  <p:transition>
    <p:comb/>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229600" cy="1143000"/>
          </a:xfrm>
        </p:spPr>
        <p:txBody>
          <a:bodyPr/>
          <a:lstStyle/>
          <a:p>
            <a:r>
              <a:rPr kumimoji="0" lang="fr-FR" smtClean="0"/>
              <a:t>Cliquez pour modifier le style du titre</a:t>
            </a:r>
            <a:endParaRPr kumimoji="0" lang="en-US"/>
          </a:p>
        </p:txBody>
      </p:sp>
      <p:sp>
        <p:nvSpPr>
          <p:cNvPr id="3" name="Espace réservé du contenu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u contenu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p>
            <a:pPr>
              <a:defRPr/>
            </a:pPr>
            <a:r>
              <a:rPr lang="fr-FR" smtClean="0"/>
              <a:t>A. MARHRAOUI HSAINI</a:t>
            </a:r>
            <a:endParaRPr lang="fr-FR"/>
          </a:p>
        </p:txBody>
      </p:sp>
      <p:sp>
        <p:nvSpPr>
          <p:cNvPr id="6" name="Espace réservé du pied de page 5"/>
          <p:cNvSpPr>
            <a:spLocks noGrp="1"/>
          </p:cNvSpPr>
          <p:nvPr>
            <p:ph type="ftr" sz="quarter" idx="11"/>
          </p:nvPr>
        </p:nvSpPr>
        <p:spPr/>
        <p:txBody>
          <a:bodyPr/>
          <a:lstStyle/>
          <a:p>
            <a:pPr>
              <a:defRPr/>
            </a:pPr>
            <a:endParaRPr lang="fr-FR"/>
          </a:p>
        </p:txBody>
      </p:sp>
      <p:sp>
        <p:nvSpPr>
          <p:cNvPr id="7" name="Espace réservé du numéro de diapositive 6"/>
          <p:cNvSpPr>
            <a:spLocks noGrp="1"/>
          </p:cNvSpPr>
          <p:nvPr>
            <p:ph type="sldNum" sz="quarter" idx="12"/>
          </p:nvPr>
        </p:nvSpPr>
        <p:spPr/>
        <p:txBody>
          <a:bodyPr/>
          <a:lstStyle/>
          <a:p>
            <a:pPr>
              <a:defRPr/>
            </a:pPr>
            <a:fld id="{D278B186-0CDC-45AD-A525-5513A163D6D2}" type="slidenum">
              <a:rPr lang="fr-FR" smtClean="0"/>
              <a:pPr>
                <a:defRPr/>
              </a:pPr>
              <a:t>‹N°›</a:t>
            </a:fld>
            <a:endParaRPr lang="fr-FR"/>
          </a:p>
        </p:txBody>
      </p:sp>
    </p:spTree>
  </p:cSld>
  <p:clrMapOvr>
    <a:masterClrMapping/>
  </p:clrMapOvr>
  <p:transition>
    <p:comb/>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229600" cy="1143000"/>
          </a:xfrm>
        </p:spPr>
        <p:txBody>
          <a:bodyPr tIns="45720" anchor="b"/>
          <a:lstStyle>
            <a:lvl1pPr>
              <a:defRPr/>
            </a:lvl1pPr>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Cliquez pour modifier les styles du texte du masque</a:t>
            </a:r>
          </a:p>
        </p:txBody>
      </p:sp>
      <p:sp>
        <p:nvSpPr>
          <p:cNvPr id="4" name="Espace réservé du texte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Cliquez pour modifier les styles du texte du masque</a:t>
            </a:r>
          </a:p>
        </p:txBody>
      </p:sp>
      <p:sp>
        <p:nvSpPr>
          <p:cNvPr id="5" name="Espace réservé du contenu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6" name="Espace réservé du contenu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7" name="Espace réservé de la date 6"/>
          <p:cNvSpPr>
            <a:spLocks noGrp="1"/>
          </p:cNvSpPr>
          <p:nvPr>
            <p:ph type="dt" sz="half" idx="10"/>
          </p:nvPr>
        </p:nvSpPr>
        <p:spPr/>
        <p:txBody>
          <a:bodyPr/>
          <a:lstStyle/>
          <a:p>
            <a:pPr>
              <a:defRPr/>
            </a:pPr>
            <a:r>
              <a:rPr lang="fr-FR" smtClean="0"/>
              <a:t>A. MARHRAOUI HSAINI</a:t>
            </a:r>
            <a:endParaRPr lang="fr-FR"/>
          </a:p>
        </p:txBody>
      </p:sp>
      <p:sp>
        <p:nvSpPr>
          <p:cNvPr id="8" name="Espace réservé du pied de page 7"/>
          <p:cNvSpPr>
            <a:spLocks noGrp="1"/>
          </p:cNvSpPr>
          <p:nvPr>
            <p:ph type="ftr" sz="quarter" idx="11"/>
          </p:nvPr>
        </p:nvSpPr>
        <p:spPr/>
        <p:txBody>
          <a:bodyPr/>
          <a:lstStyle/>
          <a:p>
            <a:pPr>
              <a:defRPr/>
            </a:pPr>
            <a:endParaRPr lang="fr-FR"/>
          </a:p>
        </p:txBody>
      </p:sp>
      <p:sp>
        <p:nvSpPr>
          <p:cNvPr id="9" name="Espace réservé du numéro de diapositive 8"/>
          <p:cNvSpPr>
            <a:spLocks noGrp="1"/>
          </p:cNvSpPr>
          <p:nvPr>
            <p:ph type="sldNum" sz="quarter" idx="12"/>
          </p:nvPr>
        </p:nvSpPr>
        <p:spPr/>
        <p:txBody>
          <a:bodyPr/>
          <a:lstStyle/>
          <a:p>
            <a:pPr>
              <a:defRPr/>
            </a:pPr>
            <a:fld id="{22AB3AF1-8468-4CD9-8002-DC2843F91F5A}" type="slidenum">
              <a:rPr lang="fr-FR" smtClean="0"/>
              <a:pPr>
                <a:defRPr/>
              </a:pPr>
              <a:t>‹N°›</a:t>
            </a:fld>
            <a:endParaRPr lang="fr-FR"/>
          </a:p>
        </p:txBody>
      </p:sp>
    </p:spTree>
  </p:cSld>
  <p:clrMapOvr>
    <a:masterClrMapping/>
  </p:clrMapOvr>
  <p:transition>
    <p:comb/>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fr-FR" smtClean="0"/>
              <a:t>Cliquez pour modifier le style du titre</a:t>
            </a:r>
            <a:endParaRPr kumimoji="0" lang="en-US"/>
          </a:p>
        </p:txBody>
      </p:sp>
      <p:sp>
        <p:nvSpPr>
          <p:cNvPr id="3" name="Espace réservé de la date 2"/>
          <p:cNvSpPr>
            <a:spLocks noGrp="1"/>
          </p:cNvSpPr>
          <p:nvPr>
            <p:ph type="dt" sz="half" idx="10"/>
          </p:nvPr>
        </p:nvSpPr>
        <p:spPr/>
        <p:txBody>
          <a:bodyPr/>
          <a:lstStyle/>
          <a:p>
            <a:pPr>
              <a:defRPr/>
            </a:pPr>
            <a:r>
              <a:rPr lang="fr-FR" smtClean="0"/>
              <a:t>A. MARHRAOUI HSAINI</a:t>
            </a:r>
            <a:endParaRPr lang="fr-FR"/>
          </a:p>
        </p:txBody>
      </p:sp>
      <p:sp>
        <p:nvSpPr>
          <p:cNvPr id="4" name="Espace réservé du pied de page 3"/>
          <p:cNvSpPr>
            <a:spLocks noGrp="1"/>
          </p:cNvSpPr>
          <p:nvPr>
            <p:ph type="ftr" sz="quarter" idx="11"/>
          </p:nvPr>
        </p:nvSpPr>
        <p:spPr/>
        <p:txBody>
          <a:bodyPr/>
          <a:lstStyle/>
          <a:p>
            <a:pPr>
              <a:defRPr/>
            </a:pPr>
            <a:endParaRPr lang="fr-FR"/>
          </a:p>
        </p:txBody>
      </p:sp>
      <p:sp>
        <p:nvSpPr>
          <p:cNvPr id="5" name="Espace réservé du numéro de diapositive 4"/>
          <p:cNvSpPr>
            <a:spLocks noGrp="1"/>
          </p:cNvSpPr>
          <p:nvPr>
            <p:ph type="sldNum" sz="quarter" idx="12"/>
          </p:nvPr>
        </p:nvSpPr>
        <p:spPr/>
        <p:txBody>
          <a:bodyPr/>
          <a:lstStyle/>
          <a:p>
            <a:pPr>
              <a:defRPr/>
            </a:pPr>
            <a:fld id="{611EA8E3-DC35-4A53-8C7C-3C616A79CE14}" type="slidenum">
              <a:rPr lang="fr-FR" smtClean="0"/>
              <a:pPr>
                <a:defRPr/>
              </a:pPr>
              <a:t>‹N°›</a:t>
            </a:fld>
            <a:endParaRPr lang="fr-FR"/>
          </a:p>
        </p:txBody>
      </p:sp>
    </p:spTree>
  </p:cSld>
  <p:clrMapOvr>
    <a:masterClrMapping/>
  </p:clrMapOvr>
  <p:transition>
    <p:comb/>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pPr>
              <a:defRPr/>
            </a:pPr>
            <a:r>
              <a:rPr lang="fr-FR" smtClean="0"/>
              <a:t>A. MARHRAOUI HSAINI</a:t>
            </a:r>
            <a:endParaRPr lang="fr-FR"/>
          </a:p>
        </p:txBody>
      </p:sp>
      <p:sp>
        <p:nvSpPr>
          <p:cNvPr id="3" name="Espace réservé du pied de page 2"/>
          <p:cNvSpPr>
            <a:spLocks noGrp="1"/>
          </p:cNvSpPr>
          <p:nvPr>
            <p:ph type="ftr" sz="quarter" idx="11"/>
          </p:nvPr>
        </p:nvSpPr>
        <p:spPr/>
        <p:txBody>
          <a:bodyPr/>
          <a:lstStyle/>
          <a:p>
            <a:pPr>
              <a:defRPr/>
            </a:pPr>
            <a:endParaRPr lang="fr-FR"/>
          </a:p>
        </p:txBody>
      </p:sp>
      <p:sp>
        <p:nvSpPr>
          <p:cNvPr id="4" name="Espace réservé du numéro de diapositive 3"/>
          <p:cNvSpPr>
            <a:spLocks noGrp="1"/>
          </p:cNvSpPr>
          <p:nvPr>
            <p:ph type="sldNum" sz="quarter" idx="12"/>
          </p:nvPr>
        </p:nvSpPr>
        <p:spPr/>
        <p:txBody>
          <a:bodyPr/>
          <a:lstStyle/>
          <a:p>
            <a:pPr>
              <a:defRPr/>
            </a:pPr>
            <a:fld id="{9BAB4EFE-D24D-45B4-9342-56AB384A5EC5}" type="slidenum">
              <a:rPr lang="fr-FR" smtClean="0"/>
              <a:pPr>
                <a:defRPr/>
              </a:pPr>
              <a:t>‹N°›</a:t>
            </a:fld>
            <a:endParaRPr lang="fr-FR"/>
          </a:p>
        </p:txBody>
      </p:sp>
    </p:spTree>
  </p:cSld>
  <p:clrMapOvr>
    <a:masterClrMapping/>
  </p:clrMapOvr>
  <p:transition>
    <p:comb/>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fr-FR" smtClean="0"/>
              <a:t>Cliquez pour modifier le style du titre</a:t>
            </a:r>
            <a:endParaRPr kumimoji="0" lang="en-US"/>
          </a:p>
        </p:txBody>
      </p:sp>
      <p:sp>
        <p:nvSpPr>
          <p:cNvPr id="3" name="Espace réservé du texte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fr-FR" smtClean="0"/>
              <a:t>Cliquez pour modifier les styles du texte du masque</a:t>
            </a:r>
          </a:p>
        </p:txBody>
      </p:sp>
      <p:sp>
        <p:nvSpPr>
          <p:cNvPr id="4" name="Espace réservé du contenu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p>
            <a:pPr>
              <a:defRPr/>
            </a:pPr>
            <a:r>
              <a:rPr lang="fr-FR" smtClean="0"/>
              <a:t>A. MARHRAOUI HSAINI</a:t>
            </a:r>
            <a:endParaRPr lang="fr-FR"/>
          </a:p>
        </p:txBody>
      </p:sp>
      <p:sp>
        <p:nvSpPr>
          <p:cNvPr id="6" name="Espace réservé du pied de page 5"/>
          <p:cNvSpPr>
            <a:spLocks noGrp="1"/>
          </p:cNvSpPr>
          <p:nvPr>
            <p:ph type="ftr" sz="quarter" idx="11"/>
          </p:nvPr>
        </p:nvSpPr>
        <p:spPr/>
        <p:txBody>
          <a:bodyPr/>
          <a:lstStyle/>
          <a:p>
            <a:pPr>
              <a:defRPr/>
            </a:pPr>
            <a:endParaRPr lang="fr-FR"/>
          </a:p>
        </p:txBody>
      </p:sp>
      <p:sp>
        <p:nvSpPr>
          <p:cNvPr id="7" name="Espace réservé du numéro de diapositive 6"/>
          <p:cNvSpPr>
            <a:spLocks noGrp="1"/>
          </p:cNvSpPr>
          <p:nvPr>
            <p:ph type="sldNum" sz="quarter" idx="12"/>
          </p:nvPr>
        </p:nvSpPr>
        <p:spPr/>
        <p:txBody>
          <a:bodyPr/>
          <a:lstStyle/>
          <a:p>
            <a:pPr>
              <a:defRPr/>
            </a:pPr>
            <a:fld id="{D7A9E53D-3ABD-4ADA-A244-8B6AEFBAA2D9}" type="slidenum">
              <a:rPr lang="fr-FR" smtClean="0"/>
              <a:pPr>
                <a:defRPr/>
              </a:pPr>
              <a:t>‹N°›</a:t>
            </a:fld>
            <a:endParaRPr lang="fr-FR"/>
          </a:p>
        </p:txBody>
      </p:sp>
    </p:spTree>
  </p:cSld>
  <p:clrMapOvr>
    <a:masterClrMapping/>
  </p:clrMapOvr>
  <p:transition>
    <p:comb/>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9" name="Rogner et arrondir un rectangle à un seul coin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Triangle rect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r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fr-FR" smtClean="0"/>
              <a:t>Cliquez pour modifier le style du titre</a:t>
            </a:r>
            <a:endParaRPr kumimoji="0" lang="en-US"/>
          </a:p>
        </p:txBody>
      </p:sp>
      <p:sp>
        <p:nvSpPr>
          <p:cNvPr id="4" name="Espace réservé du texte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fr-FR" smtClean="0"/>
              <a:t>Cliquez pour modifier les styles du texte du masque</a:t>
            </a:r>
          </a:p>
        </p:txBody>
      </p:sp>
      <p:sp>
        <p:nvSpPr>
          <p:cNvPr id="5" name="Espace réservé de la date 4"/>
          <p:cNvSpPr>
            <a:spLocks noGrp="1"/>
          </p:cNvSpPr>
          <p:nvPr>
            <p:ph type="dt" sz="half" idx="10"/>
          </p:nvPr>
        </p:nvSpPr>
        <p:spPr/>
        <p:txBody>
          <a:bodyPr/>
          <a:lstStyle/>
          <a:p>
            <a:pPr>
              <a:defRPr/>
            </a:pPr>
            <a:r>
              <a:rPr lang="fr-FR" smtClean="0"/>
              <a:t>A. MARHRAOUI HSAINI</a:t>
            </a:r>
            <a:endParaRPr lang="fr-FR"/>
          </a:p>
        </p:txBody>
      </p:sp>
      <p:sp>
        <p:nvSpPr>
          <p:cNvPr id="6" name="Espace réservé du pied de page 5"/>
          <p:cNvSpPr>
            <a:spLocks noGrp="1"/>
          </p:cNvSpPr>
          <p:nvPr>
            <p:ph type="ftr" sz="quarter" idx="11"/>
          </p:nvPr>
        </p:nvSpPr>
        <p:spPr/>
        <p:txBody>
          <a:bodyPr/>
          <a:lstStyle/>
          <a:p>
            <a:pPr>
              <a:defRPr/>
            </a:pPr>
            <a:endParaRPr lang="fr-FR"/>
          </a:p>
        </p:txBody>
      </p:sp>
      <p:sp>
        <p:nvSpPr>
          <p:cNvPr id="7" name="Espace réservé du numéro de diapositive 6"/>
          <p:cNvSpPr>
            <a:spLocks noGrp="1"/>
          </p:cNvSpPr>
          <p:nvPr>
            <p:ph type="sldNum" sz="quarter" idx="12"/>
          </p:nvPr>
        </p:nvSpPr>
        <p:spPr>
          <a:xfrm>
            <a:off x="8077200" y="6356350"/>
            <a:ext cx="609600" cy="365125"/>
          </a:xfrm>
        </p:spPr>
        <p:txBody>
          <a:bodyPr/>
          <a:lstStyle/>
          <a:p>
            <a:pPr>
              <a:defRPr/>
            </a:pPr>
            <a:fld id="{6106283B-9344-47E0-9C7A-EBDE09D505A8}" type="slidenum">
              <a:rPr lang="fr-FR" smtClean="0"/>
              <a:pPr>
                <a:defRPr/>
              </a:pPr>
              <a:t>‹N°›</a:t>
            </a:fld>
            <a:endParaRPr lang="fr-FR"/>
          </a:p>
        </p:txBody>
      </p:sp>
      <p:sp>
        <p:nvSpPr>
          <p:cNvPr id="3" name="Espace réservé pour une image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fr-FR" smtClean="0"/>
              <a:t>Cliquez sur l'icône pour ajouter une image</a:t>
            </a:r>
            <a:endParaRPr kumimoji="0" lang="en-US" dirty="0"/>
          </a:p>
        </p:txBody>
      </p:sp>
      <p:sp>
        <p:nvSpPr>
          <p:cNvPr id="10" name="Forme libre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orme libre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transition>
    <p:comb/>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7" name="Forme libre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orme libre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Espace réservé du titre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fr-FR" smtClean="0"/>
              <a:t>Cliquez pour modifier le style du titre</a:t>
            </a:r>
            <a:endParaRPr kumimoji="0" lang="en-US"/>
          </a:p>
        </p:txBody>
      </p:sp>
      <p:sp>
        <p:nvSpPr>
          <p:cNvPr id="30" name="Espace réservé du texte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fr-FR" smtClean="0"/>
              <a:t>Cliquez pour modifier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10" name="Espace réservé de la date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pPr>
              <a:defRPr/>
            </a:pPr>
            <a:r>
              <a:rPr lang="fr-FR" smtClean="0"/>
              <a:t>A. MARHRAOUI HSAINI</a:t>
            </a:r>
            <a:endParaRPr lang="fr-FR"/>
          </a:p>
        </p:txBody>
      </p:sp>
      <p:sp>
        <p:nvSpPr>
          <p:cNvPr id="22" name="Espace réservé du pied de page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pPr>
              <a:defRPr/>
            </a:pPr>
            <a:endParaRPr lang="fr-FR"/>
          </a:p>
        </p:txBody>
      </p:sp>
      <p:sp>
        <p:nvSpPr>
          <p:cNvPr id="18" name="Espace réservé du numéro de diapositive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pPr>
              <a:defRPr/>
            </a:pPr>
            <a:fld id="{F2290004-476B-4B3C-8E8C-C626A5058DC6}" type="slidenum">
              <a:rPr lang="fr-FR" smtClean="0"/>
              <a:pPr>
                <a:defRPr/>
              </a:pPr>
              <a:t>‹N°›</a:t>
            </a:fld>
            <a:endParaRPr lang="fr-FR"/>
          </a:p>
        </p:txBody>
      </p:sp>
      <p:grpSp>
        <p:nvGrpSpPr>
          <p:cNvPr id="2" name="Groupe 1"/>
          <p:cNvGrpSpPr/>
          <p:nvPr/>
        </p:nvGrpSpPr>
        <p:grpSpPr>
          <a:xfrm>
            <a:off x="-19017" y="202408"/>
            <a:ext cx="9180548" cy="649224"/>
            <a:chOff x="-19045" y="216550"/>
            <a:chExt cx="9180548" cy="649224"/>
          </a:xfrm>
        </p:grpSpPr>
        <p:sp>
          <p:nvSpPr>
            <p:cNvPr id="12" name="Forme libre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orme libre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4127" r:id="rId1"/>
    <p:sldLayoutId id="2147484128" r:id="rId2"/>
    <p:sldLayoutId id="2147484129" r:id="rId3"/>
    <p:sldLayoutId id="2147484130" r:id="rId4"/>
    <p:sldLayoutId id="2147484131" r:id="rId5"/>
    <p:sldLayoutId id="2147484132" r:id="rId6"/>
    <p:sldLayoutId id="2147484133" r:id="rId7"/>
    <p:sldLayoutId id="2147484134" r:id="rId8"/>
    <p:sldLayoutId id="2147484135" r:id="rId9"/>
    <p:sldLayoutId id="2147484136" r:id="rId10"/>
    <p:sldLayoutId id="2147484137" r:id="rId11"/>
  </p:sldLayoutIdLst>
  <p:transition>
    <p:comb/>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0" presetClass="entr" presetSubtype="0" fill="hold" grpId="0" nodeType="with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800" decel="100000"/>
                                        <p:tgtEl>
                                          <p:spTgt spid="9"/>
                                        </p:tgtEl>
                                      </p:cBhvr>
                                    </p:animEffect>
                                    <p:anim calcmode="lin" valueType="num">
                                      <p:cBhvr>
                                        <p:cTn id="8" dur="800" decel="100000" fill="hold"/>
                                        <p:tgtEl>
                                          <p:spTgt spid="9"/>
                                        </p:tgtEl>
                                        <p:attrNameLst>
                                          <p:attrName>style.rotation</p:attrName>
                                        </p:attrNameLst>
                                      </p:cBhvr>
                                      <p:tavLst>
                                        <p:tav tm="0">
                                          <p:val>
                                            <p:fltVal val="-90"/>
                                          </p:val>
                                        </p:tav>
                                        <p:tav tm="100000">
                                          <p:val>
                                            <p:fltVal val="0"/>
                                          </p:val>
                                        </p:tav>
                                      </p:tavLst>
                                    </p:anim>
                                    <p:anim calcmode="lin" valueType="num">
                                      <p:cBhvr>
                                        <p:cTn id="9" dur="800" decel="100000" fill="hold"/>
                                        <p:tgtEl>
                                          <p:spTgt spid="9"/>
                                        </p:tgtEl>
                                        <p:attrNameLst>
                                          <p:attrName>ppt_x</p:attrName>
                                        </p:attrNameLst>
                                      </p:cBhvr>
                                      <p:tavLst>
                                        <p:tav tm="0">
                                          <p:val>
                                            <p:strVal val="#ppt_x+0.4"/>
                                          </p:val>
                                        </p:tav>
                                        <p:tav tm="100000">
                                          <p:val>
                                            <p:strVal val="#ppt_x-0.05"/>
                                          </p:val>
                                        </p:tav>
                                      </p:tavLst>
                                    </p:anim>
                                    <p:anim calcmode="lin" valueType="num">
                                      <p:cBhvr>
                                        <p:cTn id="10" dur="800" decel="100000" fill="hold"/>
                                        <p:tgtEl>
                                          <p:spTgt spid="9"/>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9"/>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9"/>
                                        </p:tgtEl>
                                        <p:attrNameLst>
                                          <p:attrName>ppt_y</p:attrName>
                                        </p:attrNameLst>
                                      </p:cBhvr>
                                      <p:tavLst>
                                        <p:tav tm="0">
                                          <p:val>
                                            <p:strVal val="#ppt_y+0.1"/>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47" presetClass="entr" presetSubtype="0" fill="hold" grpId="0" nodeType="clickEffect">
                                  <p:stCondLst>
                                    <p:cond delay="0"/>
                                  </p:stCondLst>
                                  <p:childTnLst>
                                    <p:set>
                                      <p:cBhvr>
                                        <p:cTn id="16" dur="1" fill="hold">
                                          <p:stCondLst>
                                            <p:cond delay="0"/>
                                          </p:stCondLst>
                                        </p:cTn>
                                        <p:tgtEl>
                                          <p:spTgt spid="30">
                                            <p:txEl>
                                              <p:pRg st="0" end="0"/>
                                            </p:txEl>
                                          </p:spTgt>
                                        </p:tgtEl>
                                        <p:attrNameLst>
                                          <p:attrName>style.visibility</p:attrName>
                                        </p:attrNameLst>
                                      </p:cBhvr>
                                      <p:to>
                                        <p:strVal val="visible"/>
                                      </p:to>
                                    </p:set>
                                    <p:animEffect transition="in" filter="fade">
                                      <p:cBhvr>
                                        <p:cTn id="17" dur="1000"/>
                                        <p:tgtEl>
                                          <p:spTgt spid="30">
                                            <p:txEl>
                                              <p:pRg st="0" end="0"/>
                                            </p:txEl>
                                          </p:spTgt>
                                        </p:tgtEl>
                                      </p:cBhvr>
                                    </p:animEffect>
                                    <p:anim calcmode="lin" valueType="num">
                                      <p:cBhvr>
                                        <p:cTn id="18" dur="1000" fill="hold"/>
                                        <p:tgtEl>
                                          <p:spTgt spid="30">
                                            <p:txEl>
                                              <p:pRg st="0" end="0"/>
                                            </p:txEl>
                                          </p:spTgt>
                                        </p:tgtEl>
                                        <p:attrNameLst>
                                          <p:attrName>ppt_x</p:attrName>
                                        </p:attrNameLst>
                                      </p:cBhvr>
                                      <p:tavLst>
                                        <p:tav tm="0">
                                          <p:val>
                                            <p:strVal val="#ppt_x"/>
                                          </p:val>
                                        </p:tav>
                                        <p:tav tm="100000">
                                          <p:val>
                                            <p:strVal val="#ppt_x"/>
                                          </p:val>
                                        </p:tav>
                                      </p:tavLst>
                                    </p:anim>
                                    <p:anim calcmode="lin" valueType="num">
                                      <p:cBhvr>
                                        <p:cTn id="19" dur="1000" fill="hold"/>
                                        <p:tgtEl>
                                          <p:spTgt spid="30">
                                            <p:txEl>
                                              <p:pRg st="0" end="0"/>
                                            </p:txEl>
                                          </p:spTgt>
                                        </p:tgtEl>
                                        <p:attrNameLst>
                                          <p:attrName>ppt_y</p:attrName>
                                        </p:attrNameLst>
                                      </p:cBhvr>
                                      <p:tavLst>
                                        <p:tav tm="0">
                                          <p:val>
                                            <p:strVal val="#ppt_y-.1"/>
                                          </p:val>
                                        </p:tav>
                                        <p:tav tm="100000">
                                          <p:val>
                                            <p:strVal val="#ppt_y"/>
                                          </p:val>
                                        </p:tav>
                                      </p:tavLst>
                                    </p:anim>
                                  </p:childTnLst>
                                </p:cTn>
                              </p:par>
                              <p:par>
                                <p:cTn id="20" presetID="47" presetClass="entr" presetSubtype="0" fill="hold" grpId="0" nodeType="withEffect">
                                  <p:stCondLst>
                                    <p:cond delay="0"/>
                                  </p:stCondLst>
                                  <p:childTnLst>
                                    <p:set>
                                      <p:cBhvr>
                                        <p:cTn id="21" dur="1" fill="hold">
                                          <p:stCondLst>
                                            <p:cond delay="0"/>
                                          </p:stCondLst>
                                        </p:cTn>
                                        <p:tgtEl>
                                          <p:spTgt spid="30">
                                            <p:txEl>
                                              <p:pRg st="1" end="1"/>
                                            </p:txEl>
                                          </p:spTgt>
                                        </p:tgtEl>
                                        <p:attrNameLst>
                                          <p:attrName>style.visibility</p:attrName>
                                        </p:attrNameLst>
                                      </p:cBhvr>
                                      <p:to>
                                        <p:strVal val="visible"/>
                                      </p:to>
                                    </p:set>
                                    <p:animEffect transition="in" filter="fade">
                                      <p:cBhvr>
                                        <p:cTn id="22" dur="1000"/>
                                        <p:tgtEl>
                                          <p:spTgt spid="30">
                                            <p:txEl>
                                              <p:pRg st="1" end="1"/>
                                            </p:txEl>
                                          </p:spTgt>
                                        </p:tgtEl>
                                      </p:cBhvr>
                                    </p:animEffect>
                                    <p:anim calcmode="lin" valueType="num">
                                      <p:cBhvr>
                                        <p:cTn id="23" dur="1000" fill="hold"/>
                                        <p:tgtEl>
                                          <p:spTgt spid="30">
                                            <p:txEl>
                                              <p:pRg st="1" end="1"/>
                                            </p:txEl>
                                          </p:spTgt>
                                        </p:tgtEl>
                                        <p:attrNameLst>
                                          <p:attrName>ppt_x</p:attrName>
                                        </p:attrNameLst>
                                      </p:cBhvr>
                                      <p:tavLst>
                                        <p:tav tm="0">
                                          <p:val>
                                            <p:strVal val="#ppt_x"/>
                                          </p:val>
                                        </p:tav>
                                        <p:tav tm="100000">
                                          <p:val>
                                            <p:strVal val="#ppt_x"/>
                                          </p:val>
                                        </p:tav>
                                      </p:tavLst>
                                    </p:anim>
                                    <p:anim calcmode="lin" valueType="num">
                                      <p:cBhvr>
                                        <p:cTn id="24" dur="1000" fill="hold"/>
                                        <p:tgtEl>
                                          <p:spTgt spid="30">
                                            <p:txEl>
                                              <p:pRg st="1" end="1"/>
                                            </p:txEl>
                                          </p:spTgt>
                                        </p:tgtEl>
                                        <p:attrNameLst>
                                          <p:attrName>ppt_y</p:attrName>
                                        </p:attrNameLst>
                                      </p:cBhvr>
                                      <p:tavLst>
                                        <p:tav tm="0">
                                          <p:val>
                                            <p:strVal val="#ppt_y-.1"/>
                                          </p:val>
                                        </p:tav>
                                        <p:tav tm="100000">
                                          <p:val>
                                            <p:strVal val="#ppt_y"/>
                                          </p:val>
                                        </p:tav>
                                      </p:tavLst>
                                    </p:anim>
                                  </p:childTnLst>
                                </p:cTn>
                              </p:par>
                              <p:par>
                                <p:cTn id="25" presetID="47" presetClass="entr" presetSubtype="0" fill="hold" grpId="0" nodeType="withEffect">
                                  <p:stCondLst>
                                    <p:cond delay="0"/>
                                  </p:stCondLst>
                                  <p:childTnLst>
                                    <p:set>
                                      <p:cBhvr>
                                        <p:cTn id="26" dur="1" fill="hold">
                                          <p:stCondLst>
                                            <p:cond delay="0"/>
                                          </p:stCondLst>
                                        </p:cTn>
                                        <p:tgtEl>
                                          <p:spTgt spid="30">
                                            <p:txEl>
                                              <p:pRg st="2" end="2"/>
                                            </p:txEl>
                                          </p:spTgt>
                                        </p:tgtEl>
                                        <p:attrNameLst>
                                          <p:attrName>style.visibility</p:attrName>
                                        </p:attrNameLst>
                                      </p:cBhvr>
                                      <p:to>
                                        <p:strVal val="visible"/>
                                      </p:to>
                                    </p:set>
                                    <p:animEffect transition="in" filter="fade">
                                      <p:cBhvr>
                                        <p:cTn id="27" dur="1000"/>
                                        <p:tgtEl>
                                          <p:spTgt spid="30">
                                            <p:txEl>
                                              <p:pRg st="2" end="2"/>
                                            </p:txEl>
                                          </p:spTgt>
                                        </p:tgtEl>
                                      </p:cBhvr>
                                    </p:animEffect>
                                    <p:anim calcmode="lin" valueType="num">
                                      <p:cBhvr>
                                        <p:cTn id="28" dur="1000" fill="hold"/>
                                        <p:tgtEl>
                                          <p:spTgt spid="30">
                                            <p:txEl>
                                              <p:pRg st="2" end="2"/>
                                            </p:txEl>
                                          </p:spTgt>
                                        </p:tgtEl>
                                        <p:attrNameLst>
                                          <p:attrName>ppt_x</p:attrName>
                                        </p:attrNameLst>
                                      </p:cBhvr>
                                      <p:tavLst>
                                        <p:tav tm="0">
                                          <p:val>
                                            <p:strVal val="#ppt_x"/>
                                          </p:val>
                                        </p:tav>
                                        <p:tav tm="100000">
                                          <p:val>
                                            <p:strVal val="#ppt_x"/>
                                          </p:val>
                                        </p:tav>
                                      </p:tavLst>
                                    </p:anim>
                                    <p:anim calcmode="lin" valueType="num">
                                      <p:cBhvr>
                                        <p:cTn id="29" dur="1000" fill="hold"/>
                                        <p:tgtEl>
                                          <p:spTgt spid="30">
                                            <p:txEl>
                                              <p:pRg st="2" end="2"/>
                                            </p:txEl>
                                          </p:spTgt>
                                        </p:tgtEl>
                                        <p:attrNameLst>
                                          <p:attrName>ppt_y</p:attrName>
                                        </p:attrNameLst>
                                      </p:cBhvr>
                                      <p:tavLst>
                                        <p:tav tm="0">
                                          <p:val>
                                            <p:strVal val="#ppt_y-.1"/>
                                          </p:val>
                                        </p:tav>
                                        <p:tav tm="100000">
                                          <p:val>
                                            <p:strVal val="#ppt_y"/>
                                          </p:val>
                                        </p:tav>
                                      </p:tavLst>
                                    </p:anim>
                                  </p:childTnLst>
                                </p:cTn>
                              </p:par>
                              <p:par>
                                <p:cTn id="30" presetID="47" presetClass="entr" presetSubtype="0" fill="hold" grpId="0" nodeType="withEffect">
                                  <p:stCondLst>
                                    <p:cond delay="0"/>
                                  </p:stCondLst>
                                  <p:childTnLst>
                                    <p:set>
                                      <p:cBhvr>
                                        <p:cTn id="31" dur="1" fill="hold">
                                          <p:stCondLst>
                                            <p:cond delay="0"/>
                                          </p:stCondLst>
                                        </p:cTn>
                                        <p:tgtEl>
                                          <p:spTgt spid="30">
                                            <p:txEl>
                                              <p:pRg st="3" end="3"/>
                                            </p:txEl>
                                          </p:spTgt>
                                        </p:tgtEl>
                                        <p:attrNameLst>
                                          <p:attrName>style.visibility</p:attrName>
                                        </p:attrNameLst>
                                      </p:cBhvr>
                                      <p:to>
                                        <p:strVal val="visible"/>
                                      </p:to>
                                    </p:set>
                                    <p:animEffect transition="in" filter="fade">
                                      <p:cBhvr>
                                        <p:cTn id="32" dur="1000"/>
                                        <p:tgtEl>
                                          <p:spTgt spid="30">
                                            <p:txEl>
                                              <p:pRg st="3" end="3"/>
                                            </p:txEl>
                                          </p:spTgt>
                                        </p:tgtEl>
                                      </p:cBhvr>
                                    </p:animEffect>
                                    <p:anim calcmode="lin" valueType="num">
                                      <p:cBhvr>
                                        <p:cTn id="33" dur="1000" fill="hold"/>
                                        <p:tgtEl>
                                          <p:spTgt spid="30">
                                            <p:txEl>
                                              <p:pRg st="3" end="3"/>
                                            </p:txEl>
                                          </p:spTgt>
                                        </p:tgtEl>
                                        <p:attrNameLst>
                                          <p:attrName>ppt_x</p:attrName>
                                        </p:attrNameLst>
                                      </p:cBhvr>
                                      <p:tavLst>
                                        <p:tav tm="0">
                                          <p:val>
                                            <p:strVal val="#ppt_x"/>
                                          </p:val>
                                        </p:tav>
                                        <p:tav tm="100000">
                                          <p:val>
                                            <p:strVal val="#ppt_x"/>
                                          </p:val>
                                        </p:tav>
                                      </p:tavLst>
                                    </p:anim>
                                    <p:anim calcmode="lin" valueType="num">
                                      <p:cBhvr>
                                        <p:cTn id="34" dur="1000" fill="hold"/>
                                        <p:tgtEl>
                                          <p:spTgt spid="30">
                                            <p:txEl>
                                              <p:pRg st="3" end="3"/>
                                            </p:txEl>
                                          </p:spTgt>
                                        </p:tgtEl>
                                        <p:attrNameLst>
                                          <p:attrName>ppt_y</p:attrName>
                                        </p:attrNameLst>
                                      </p:cBhvr>
                                      <p:tavLst>
                                        <p:tav tm="0">
                                          <p:val>
                                            <p:strVal val="#ppt_y-.1"/>
                                          </p:val>
                                        </p:tav>
                                        <p:tav tm="100000">
                                          <p:val>
                                            <p:strVal val="#ppt_y"/>
                                          </p:val>
                                        </p:tav>
                                      </p:tavLst>
                                    </p:anim>
                                  </p:childTnLst>
                                </p:cTn>
                              </p:par>
                              <p:par>
                                <p:cTn id="35" presetID="47" presetClass="entr" presetSubtype="0" fill="hold" grpId="0" nodeType="withEffect">
                                  <p:stCondLst>
                                    <p:cond delay="0"/>
                                  </p:stCondLst>
                                  <p:childTnLst>
                                    <p:set>
                                      <p:cBhvr>
                                        <p:cTn id="36" dur="1" fill="hold">
                                          <p:stCondLst>
                                            <p:cond delay="0"/>
                                          </p:stCondLst>
                                        </p:cTn>
                                        <p:tgtEl>
                                          <p:spTgt spid="30">
                                            <p:txEl>
                                              <p:pRg st="4" end="4"/>
                                            </p:txEl>
                                          </p:spTgt>
                                        </p:tgtEl>
                                        <p:attrNameLst>
                                          <p:attrName>style.visibility</p:attrName>
                                        </p:attrNameLst>
                                      </p:cBhvr>
                                      <p:to>
                                        <p:strVal val="visible"/>
                                      </p:to>
                                    </p:set>
                                    <p:animEffect transition="in" filter="fade">
                                      <p:cBhvr>
                                        <p:cTn id="37" dur="1000"/>
                                        <p:tgtEl>
                                          <p:spTgt spid="30">
                                            <p:txEl>
                                              <p:pRg st="4" end="4"/>
                                            </p:txEl>
                                          </p:spTgt>
                                        </p:tgtEl>
                                      </p:cBhvr>
                                    </p:animEffect>
                                    <p:anim calcmode="lin" valueType="num">
                                      <p:cBhvr>
                                        <p:cTn id="38" dur="1000" fill="hold"/>
                                        <p:tgtEl>
                                          <p:spTgt spid="30">
                                            <p:txEl>
                                              <p:pRg st="4" end="4"/>
                                            </p:txEl>
                                          </p:spTgt>
                                        </p:tgtEl>
                                        <p:attrNameLst>
                                          <p:attrName>ppt_x</p:attrName>
                                        </p:attrNameLst>
                                      </p:cBhvr>
                                      <p:tavLst>
                                        <p:tav tm="0">
                                          <p:val>
                                            <p:strVal val="#ppt_x"/>
                                          </p:val>
                                        </p:tav>
                                        <p:tav tm="100000">
                                          <p:val>
                                            <p:strVal val="#ppt_x"/>
                                          </p:val>
                                        </p:tav>
                                      </p:tavLst>
                                    </p:anim>
                                    <p:anim calcmode="lin" valueType="num">
                                      <p:cBhvr>
                                        <p:cTn id="39" dur="1000" fill="hold"/>
                                        <p:tgtEl>
                                          <p:spTgt spid="30">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30" grpId="0" build="p"/>
    </p:bldLst>
  </p:timing>
  <p:hf hdr="0" ftr="0"/>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image" Target="../media/image10.jpeg"/><Relationship Id="rId1" Type="http://schemas.openxmlformats.org/officeDocument/2006/relationships/slideLayout" Target="../slideLayouts/slideLayout2.xml"/><Relationship Id="rId4" Type="http://schemas.openxmlformats.org/officeDocument/2006/relationships/image" Target="../media/image12.png"/></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image" Target="../media/image17.png"/><Relationship Id="rId1" Type="http://schemas.openxmlformats.org/officeDocument/2006/relationships/slideLayout" Target="../slideLayouts/slideLayout2.xml"/><Relationship Id="rId4" Type="http://schemas.openxmlformats.org/officeDocument/2006/relationships/image" Target="../media/image19.png"/></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image" Target="../media/image20.png"/><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3" Type="http://schemas.openxmlformats.org/officeDocument/2006/relationships/image" Target="../media/image22.png"/><Relationship Id="rId2" Type="http://schemas.openxmlformats.org/officeDocument/2006/relationships/image" Target="../media/image21.png"/><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slide" Target="slide55.xml"/><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3" Type="http://schemas.openxmlformats.org/officeDocument/2006/relationships/image" Target="../media/image23.jpeg"/><Relationship Id="rId2" Type="http://schemas.openxmlformats.org/officeDocument/2006/relationships/hyperlink" Target="http://fr.wikipedia.org/wiki/Image:Mem_hierarchy.jpg" TargetMode="Externa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image" Target="../media/image24.jpeg"/><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slide" Target="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683568" y="2636912"/>
            <a:ext cx="7772400" cy="1470025"/>
          </a:xfrm>
        </p:spPr>
        <p:txBody>
          <a:bodyPr>
            <a:normAutofit fontScale="90000"/>
          </a:bodyPr>
          <a:lstStyle/>
          <a:p>
            <a:pPr algn="ctr" eaLnBrk="1" hangingPunct="1">
              <a:defRPr/>
            </a:pPr>
            <a:r>
              <a:rPr lang="fr-FR" sz="4000" dirty="0" smtClean="0"/>
              <a:t/>
            </a:r>
            <a:br>
              <a:rPr lang="fr-FR" sz="4000" dirty="0" smtClean="0"/>
            </a:br>
            <a:r>
              <a:rPr lang="fr-FR" sz="4000" b="1" dirty="0" smtClean="0">
                <a:solidFill>
                  <a:srgbClr val="000000"/>
                </a:solidFill>
                <a:effectLst/>
                <a:latin typeface="Times New Roman" pitchFamily="18" charset="0"/>
                <a:cs typeface="Times New Roman" pitchFamily="18" charset="0"/>
              </a:rPr>
              <a:t>Architecture des Systèmes à Microprocesseur</a:t>
            </a:r>
            <a:endParaRPr lang="fr-FR" sz="4000" dirty="0" smtClean="0">
              <a:solidFill>
                <a:srgbClr val="000000"/>
              </a:solidFill>
              <a:effectLst/>
            </a:endParaRPr>
          </a:p>
        </p:txBody>
      </p:sp>
      <p:sp>
        <p:nvSpPr>
          <p:cNvPr id="4" name="Espace réservé de la date 3"/>
          <p:cNvSpPr>
            <a:spLocks noGrp="1"/>
          </p:cNvSpPr>
          <p:nvPr>
            <p:ph type="dt" sz="half" idx="10"/>
          </p:nvPr>
        </p:nvSpPr>
        <p:spPr/>
        <p:txBody>
          <a:bodyPr/>
          <a:lstStyle/>
          <a:p>
            <a:pPr>
              <a:defRPr/>
            </a:pPr>
            <a:r>
              <a:rPr lang="fr-FR" smtClean="0">
                <a:solidFill>
                  <a:srgbClr val="000000"/>
                </a:solidFill>
              </a:rPr>
              <a:t>A. MARHRAOUI HSAINI</a:t>
            </a:r>
            <a:endParaRPr lang="fr-FR" dirty="0">
              <a:solidFill>
                <a:srgbClr val="000000"/>
              </a:solidFill>
            </a:endParaRPr>
          </a:p>
        </p:txBody>
      </p:sp>
      <p:sp>
        <p:nvSpPr>
          <p:cNvPr id="5" name="Espace réservé du numéro de diapositive 4"/>
          <p:cNvSpPr>
            <a:spLocks noGrp="1"/>
          </p:cNvSpPr>
          <p:nvPr>
            <p:ph type="sldNum" sz="quarter" idx="12"/>
          </p:nvPr>
        </p:nvSpPr>
        <p:spPr/>
        <p:txBody>
          <a:bodyPr/>
          <a:lstStyle/>
          <a:p>
            <a:pPr>
              <a:defRPr/>
            </a:pPr>
            <a:fld id="{9F9D8D74-3098-4EB1-9155-FC6A27FFD326}" type="slidenum">
              <a:rPr lang="fr-FR" smtClean="0"/>
              <a:pPr>
                <a:defRPr/>
              </a:pPr>
              <a:t>1</a:t>
            </a:fld>
            <a:endParaRPr lang="fr-FR"/>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0243" name="Rectangle 2"/>
          <p:cNvSpPr>
            <a:spLocks noGrp="1" noChangeArrowheads="1"/>
          </p:cNvSpPr>
          <p:nvPr>
            <p:ph type="title"/>
          </p:nvPr>
        </p:nvSpPr>
        <p:spPr>
          <a:xfrm>
            <a:off x="467544" y="404664"/>
            <a:ext cx="8229600" cy="1143000"/>
          </a:xfrm>
        </p:spPr>
        <p:txBody>
          <a:bodyPr>
            <a:normAutofit fontScale="90000"/>
          </a:bodyPr>
          <a:lstStyle/>
          <a:p>
            <a:pPr algn="ctr" eaLnBrk="1" hangingPunct="1"/>
            <a:r>
              <a:rPr lang="fr-FR" sz="4000" b="1" dirty="0" smtClean="0">
                <a:solidFill>
                  <a:srgbClr val="000000"/>
                </a:solidFill>
                <a:effectLst/>
                <a:latin typeface="Times New Roman" pitchFamily="18" charset="0"/>
              </a:rPr>
              <a:t>Structure d’un système </a:t>
            </a:r>
            <a:br>
              <a:rPr lang="fr-FR" sz="4000" b="1" dirty="0" smtClean="0">
                <a:solidFill>
                  <a:srgbClr val="000000"/>
                </a:solidFill>
                <a:effectLst/>
                <a:latin typeface="Times New Roman" pitchFamily="18" charset="0"/>
              </a:rPr>
            </a:br>
            <a:r>
              <a:rPr lang="fr-FR" sz="4000" b="1" dirty="0" smtClean="0">
                <a:solidFill>
                  <a:srgbClr val="000000"/>
                </a:solidFill>
                <a:effectLst/>
                <a:latin typeface="Times New Roman" pitchFamily="18" charset="0"/>
              </a:rPr>
              <a:t>à microprocesseur</a:t>
            </a:r>
          </a:p>
        </p:txBody>
      </p:sp>
      <p:sp>
        <p:nvSpPr>
          <p:cNvPr id="10244" name="Rectangle 3"/>
          <p:cNvSpPr>
            <a:spLocks noGrp="1" noChangeArrowheads="1"/>
          </p:cNvSpPr>
          <p:nvPr>
            <p:ph idx="1"/>
          </p:nvPr>
        </p:nvSpPr>
        <p:spPr>
          <a:xfrm>
            <a:off x="323528" y="1916832"/>
            <a:ext cx="8229600" cy="1800200"/>
          </a:xfrm>
        </p:spPr>
        <p:txBody>
          <a:bodyPr>
            <a:normAutofit/>
          </a:bodyPr>
          <a:lstStyle/>
          <a:p>
            <a:pPr algn="just" eaLnBrk="1" hangingPunct="1"/>
            <a:r>
              <a:rPr lang="fr-FR" sz="2800" b="1" dirty="0" smtClean="0">
                <a:effectLst/>
                <a:latin typeface="Times New Roman" pitchFamily="18" charset="0"/>
              </a:rPr>
              <a:t>Le </a:t>
            </a:r>
            <a:r>
              <a:rPr lang="fr-FR" sz="2800" b="1" dirty="0" smtClean="0">
                <a:latin typeface="Times New Roman" pitchFamily="18" charset="0"/>
              </a:rPr>
              <a:t>CPU (Central Processing Unit)</a:t>
            </a:r>
            <a:endParaRPr lang="fr-FR" sz="2800" b="1" dirty="0" smtClean="0">
              <a:effectLst/>
              <a:latin typeface="Times New Roman" pitchFamily="18" charset="0"/>
            </a:endParaRPr>
          </a:p>
          <a:p>
            <a:pPr algn="just" eaLnBrk="1" hangingPunct="1"/>
            <a:r>
              <a:rPr lang="fr-FR" sz="2800" b="1" dirty="0" smtClean="0">
                <a:effectLst/>
                <a:latin typeface="Times New Roman" pitchFamily="18" charset="0"/>
              </a:rPr>
              <a:t>La mémoire (ROM et RAM)</a:t>
            </a:r>
          </a:p>
          <a:p>
            <a:pPr algn="just" eaLnBrk="1" hangingPunct="1"/>
            <a:r>
              <a:rPr lang="fr-FR" sz="2800" b="1" dirty="0" smtClean="0">
                <a:latin typeface="Times New Roman" pitchFamily="18" charset="0"/>
              </a:rPr>
              <a:t>Les Interfaces entrées/sorties</a:t>
            </a:r>
          </a:p>
          <a:p>
            <a:pPr algn="just" eaLnBrk="1" hangingPunct="1"/>
            <a:endParaRPr lang="en-US" sz="2800" dirty="0" smtClean="0">
              <a:effectLst/>
              <a:latin typeface="Times New Roman" pitchFamily="18" charset="0"/>
            </a:endParaRPr>
          </a:p>
          <a:p>
            <a:pPr algn="just" eaLnBrk="1" hangingPunct="1"/>
            <a:endParaRPr lang="fr-FR" sz="2800" dirty="0" smtClean="0">
              <a:solidFill>
                <a:srgbClr val="000000"/>
              </a:solidFill>
              <a:effectLst/>
              <a:latin typeface="Times New Roman" pitchFamily="18" charset="0"/>
            </a:endParaRPr>
          </a:p>
        </p:txBody>
      </p:sp>
      <p:sp>
        <p:nvSpPr>
          <p:cNvPr id="6" name="Espace réservé de la date 5"/>
          <p:cNvSpPr>
            <a:spLocks noGrp="1"/>
          </p:cNvSpPr>
          <p:nvPr>
            <p:ph type="dt" sz="half" idx="10"/>
          </p:nvPr>
        </p:nvSpPr>
        <p:spPr/>
        <p:txBody>
          <a:bodyPr/>
          <a:lstStyle/>
          <a:p>
            <a:pPr>
              <a:defRPr/>
            </a:pPr>
            <a:r>
              <a:rPr lang="fr-FR" smtClean="0"/>
              <a:t>A. MARHRAOUI HSAINI</a:t>
            </a:r>
            <a:endParaRPr lang="fr-FR"/>
          </a:p>
        </p:txBody>
      </p:sp>
      <p:sp>
        <p:nvSpPr>
          <p:cNvPr id="7" name="Espace réservé du numéro de diapositive 6"/>
          <p:cNvSpPr>
            <a:spLocks noGrp="1"/>
          </p:cNvSpPr>
          <p:nvPr>
            <p:ph type="sldNum" sz="quarter" idx="12"/>
          </p:nvPr>
        </p:nvSpPr>
        <p:spPr/>
        <p:txBody>
          <a:bodyPr/>
          <a:lstStyle/>
          <a:p>
            <a:pPr>
              <a:defRPr/>
            </a:pPr>
            <a:fld id="{C1A8F343-1F3E-41D7-A762-3C7C59DFB9B8}" type="slidenum">
              <a:rPr lang="fr-FR" smtClean="0"/>
              <a:pPr>
                <a:defRPr/>
              </a:pPr>
              <a:t>10</a:t>
            </a:fld>
            <a:endParaRPr lang="fr-FR"/>
          </a:p>
        </p:txBody>
      </p:sp>
    </p:spTree>
  </p:cSld>
  <p:clrMapOvr>
    <a:masterClrMapping/>
  </p:clrMapOvr>
  <p:transition>
    <p:comb/>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196" name="Rectangle 4"/>
          <p:cNvSpPr>
            <a:spLocks noGrp="1" noChangeArrowheads="1"/>
          </p:cNvSpPr>
          <p:nvPr>
            <p:ph type="title"/>
          </p:nvPr>
        </p:nvSpPr>
        <p:spPr>
          <a:xfrm>
            <a:off x="395536" y="476672"/>
            <a:ext cx="8229600" cy="648072"/>
          </a:xfrm>
        </p:spPr>
        <p:txBody>
          <a:bodyPr>
            <a:normAutofit fontScale="90000"/>
          </a:bodyPr>
          <a:lstStyle/>
          <a:p>
            <a:pPr algn="ctr"/>
            <a:r>
              <a:rPr lang="fr-FR" sz="4000" b="1" dirty="0" smtClean="0">
                <a:solidFill>
                  <a:srgbClr val="000000"/>
                </a:solidFill>
                <a:latin typeface="Times New Roman" pitchFamily="18" charset="0"/>
              </a:rPr>
              <a:t>Architecture d'un système à base de µprocesseur :</a:t>
            </a:r>
          </a:p>
        </p:txBody>
      </p:sp>
      <p:sp>
        <p:nvSpPr>
          <p:cNvPr id="16387" name="Rectangle 3"/>
          <p:cNvSpPr>
            <a:spLocks noGrp="1" noChangeArrowheads="1"/>
          </p:cNvSpPr>
          <p:nvPr>
            <p:ph idx="1"/>
          </p:nvPr>
        </p:nvSpPr>
        <p:spPr>
          <a:xfrm>
            <a:off x="539552" y="1412776"/>
            <a:ext cx="8229600" cy="4679950"/>
          </a:xfrm>
        </p:spPr>
        <p:txBody>
          <a:bodyPr/>
          <a:lstStyle/>
          <a:p>
            <a:pPr marL="0" lvl="2" indent="0" algn="just" eaLnBrk="1" hangingPunct="1">
              <a:spcBef>
                <a:spcPct val="40000"/>
              </a:spcBef>
              <a:buClr>
                <a:schemeClr val="tx1"/>
              </a:buClr>
              <a:buFontTx/>
              <a:buNone/>
              <a:defRPr/>
            </a:pPr>
            <a:r>
              <a:rPr lang="fr-FR" sz="2800" dirty="0" smtClean="0">
                <a:solidFill>
                  <a:srgbClr val="000000"/>
                </a:solidFill>
                <a:effectLst/>
                <a:latin typeface="Times New Roman" pitchFamily="18" charset="0"/>
              </a:rPr>
              <a:t>Pour constituer un (SYSTEME MINIMUM), le </a:t>
            </a:r>
            <a:r>
              <a:rPr lang="fr-FR" sz="2800" b="1" dirty="0" smtClean="0">
                <a:solidFill>
                  <a:srgbClr val="000000"/>
                </a:solidFill>
                <a:effectLst/>
                <a:latin typeface="Times New Roman" pitchFamily="18" charset="0"/>
              </a:rPr>
              <a:t>µP</a:t>
            </a:r>
            <a:r>
              <a:rPr lang="fr-FR" sz="2800" dirty="0" smtClean="0">
                <a:solidFill>
                  <a:srgbClr val="000000"/>
                </a:solidFill>
                <a:effectLst/>
                <a:latin typeface="Times New Roman" pitchFamily="18" charset="0"/>
              </a:rPr>
              <a:t> doit être associé à des </a:t>
            </a:r>
            <a:r>
              <a:rPr lang="fr-FR" sz="2800" b="1" dirty="0" smtClean="0">
                <a:solidFill>
                  <a:srgbClr val="000000"/>
                </a:solidFill>
                <a:effectLst/>
                <a:latin typeface="Times New Roman" pitchFamily="18" charset="0"/>
              </a:rPr>
              <a:t>MEMOIRES</a:t>
            </a:r>
            <a:r>
              <a:rPr lang="fr-FR" sz="2800" dirty="0" smtClean="0">
                <a:solidFill>
                  <a:srgbClr val="000000"/>
                </a:solidFill>
                <a:effectLst/>
                <a:latin typeface="Times New Roman" pitchFamily="18" charset="0"/>
              </a:rPr>
              <a:t> et à des circuits </a:t>
            </a:r>
            <a:r>
              <a:rPr lang="fr-FR" sz="2800" b="1" dirty="0" smtClean="0">
                <a:solidFill>
                  <a:srgbClr val="000000"/>
                </a:solidFill>
                <a:effectLst/>
                <a:latin typeface="Times New Roman" pitchFamily="18" charset="0"/>
              </a:rPr>
              <a:t>INTERFACES</a:t>
            </a:r>
            <a:r>
              <a:rPr lang="fr-FR" sz="2800" dirty="0" smtClean="0">
                <a:solidFill>
                  <a:srgbClr val="000000"/>
                </a:solidFill>
                <a:effectLst/>
                <a:latin typeface="Times New Roman" pitchFamily="18" charset="0"/>
              </a:rPr>
              <a:t> permettant l'entrée et la sortie d'informations.</a:t>
            </a:r>
          </a:p>
          <a:p>
            <a:pPr marL="0" lvl="2" indent="0" algn="just" eaLnBrk="1" hangingPunct="1">
              <a:spcBef>
                <a:spcPct val="40000"/>
              </a:spcBef>
              <a:buClr>
                <a:schemeClr val="tx1"/>
              </a:buClr>
              <a:buFontTx/>
              <a:buNone/>
              <a:defRPr/>
            </a:pPr>
            <a:r>
              <a:rPr lang="fr-FR" sz="2800" dirty="0" smtClean="0">
                <a:solidFill>
                  <a:srgbClr val="000000"/>
                </a:solidFill>
                <a:effectLst/>
                <a:latin typeface="Times New Roman" pitchFamily="18" charset="0"/>
              </a:rPr>
              <a:t> Le dialogue entre l'environnement et le système se fait au moyen de </a:t>
            </a:r>
            <a:r>
              <a:rPr lang="fr-FR" sz="2800" b="1" dirty="0" smtClean="0">
                <a:solidFill>
                  <a:srgbClr val="000000"/>
                </a:solidFill>
                <a:effectLst/>
                <a:latin typeface="Times New Roman" pitchFamily="18" charset="0"/>
              </a:rPr>
              <a:t>PERIPHERIQUES</a:t>
            </a:r>
            <a:r>
              <a:rPr lang="fr-FR" sz="2800" dirty="0" smtClean="0">
                <a:solidFill>
                  <a:srgbClr val="000000"/>
                </a:solidFill>
                <a:effectLst/>
                <a:latin typeface="Times New Roman" pitchFamily="18" charset="0"/>
              </a:rPr>
              <a:t> (clavier, écran, souris, convertisseurs CAN/</a:t>
            </a:r>
            <a:r>
              <a:rPr lang="fr-FR" sz="2800" dirty="0" err="1" smtClean="0">
                <a:solidFill>
                  <a:srgbClr val="000000"/>
                </a:solidFill>
                <a:effectLst/>
                <a:latin typeface="Times New Roman" pitchFamily="18" charset="0"/>
              </a:rPr>
              <a:t>CNA</a:t>
            </a:r>
            <a:r>
              <a:rPr lang="fr-FR" sz="2800" dirty="0" smtClean="0">
                <a:solidFill>
                  <a:srgbClr val="000000"/>
                </a:solidFill>
                <a:effectLst/>
                <a:latin typeface="Times New Roman" pitchFamily="18" charset="0"/>
              </a:rPr>
              <a:t>, etc..);</a:t>
            </a:r>
          </a:p>
          <a:p>
            <a:pPr marL="0" lvl="2" indent="0" algn="just" eaLnBrk="1" hangingPunct="1">
              <a:spcBef>
                <a:spcPct val="40000"/>
              </a:spcBef>
              <a:buClr>
                <a:schemeClr val="tx1"/>
              </a:buClr>
              <a:buFontTx/>
              <a:buNone/>
              <a:defRPr/>
            </a:pPr>
            <a:r>
              <a:rPr lang="fr-FR" sz="2800" dirty="0" smtClean="0">
                <a:solidFill>
                  <a:srgbClr val="000000"/>
                </a:solidFill>
                <a:effectLst/>
                <a:latin typeface="Times New Roman" pitchFamily="18" charset="0"/>
              </a:rPr>
              <a:t>L’ensemble de système est géré par un programme (</a:t>
            </a:r>
            <a:r>
              <a:rPr lang="fr-FR" sz="2800" b="1" dirty="0" smtClean="0">
                <a:solidFill>
                  <a:srgbClr val="000000"/>
                </a:solidFill>
                <a:effectLst/>
                <a:latin typeface="Times New Roman" pitchFamily="18" charset="0"/>
              </a:rPr>
              <a:t>Software</a:t>
            </a:r>
            <a:r>
              <a:rPr lang="fr-FR" sz="2800" dirty="0" smtClean="0">
                <a:solidFill>
                  <a:srgbClr val="000000"/>
                </a:solidFill>
                <a:latin typeface="Times New Roman" pitchFamily="18" charset="0"/>
              </a:rPr>
              <a:t>)</a:t>
            </a:r>
            <a:endParaRPr lang="fr-FR" sz="2800" dirty="0" smtClean="0">
              <a:solidFill>
                <a:schemeClr val="accent2"/>
              </a:solidFill>
              <a:latin typeface="Times New Roman" pitchFamily="18" charset="0"/>
            </a:endParaRPr>
          </a:p>
          <a:p>
            <a:pPr marL="0" lvl="2" indent="0" algn="just" eaLnBrk="1" hangingPunct="1">
              <a:spcBef>
                <a:spcPct val="40000"/>
              </a:spcBef>
              <a:buClr>
                <a:schemeClr val="tx1"/>
              </a:buClr>
              <a:buFontTx/>
              <a:buNone/>
              <a:defRPr/>
            </a:pPr>
            <a:endParaRPr lang="fr-FR" sz="3200" i="1" dirty="0" smtClean="0">
              <a:solidFill>
                <a:srgbClr val="000000"/>
              </a:solidFill>
              <a:effectLst/>
              <a:latin typeface="Times New Roman" pitchFamily="18" charset="0"/>
            </a:endParaRPr>
          </a:p>
          <a:p>
            <a:pPr marL="1371600" lvl="2" indent="-457200" eaLnBrk="1" hangingPunct="1">
              <a:spcBef>
                <a:spcPct val="40000"/>
              </a:spcBef>
              <a:buClr>
                <a:schemeClr val="tx1"/>
              </a:buClr>
              <a:buFontTx/>
              <a:buNone/>
              <a:defRPr/>
            </a:pPr>
            <a:endParaRPr lang="fr-FR" sz="3200" i="1" dirty="0" smtClean="0">
              <a:latin typeface="Times New Roman" pitchFamily="18" charset="0"/>
            </a:endParaRPr>
          </a:p>
          <a:p>
            <a:pPr marL="1371600" lvl="2" indent="-457200" eaLnBrk="1" hangingPunct="1">
              <a:buClr>
                <a:schemeClr val="tx1"/>
              </a:buClr>
              <a:buFontTx/>
              <a:buNone/>
              <a:defRPr/>
            </a:pPr>
            <a:endParaRPr lang="fr-FR" sz="2000" i="1" dirty="0" smtClean="0"/>
          </a:p>
          <a:p>
            <a:pPr marL="609600" indent="-609600" algn="just" eaLnBrk="1" hangingPunct="1">
              <a:buClr>
                <a:schemeClr val="tx1"/>
              </a:buClr>
              <a:buFontTx/>
              <a:buNone/>
              <a:defRPr/>
            </a:pPr>
            <a:endParaRPr lang="fr-FR" sz="3600" dirty="0" smtClean="0"/>
          </a:p>
        </p:txBody>
      </p:sp>
      <p:sp>
        <p:nvSpPr>
          <p:cNvPr id="6" name="Espace réservé de la date 5"/>
          <p:cNvSpPr>
            <a:spLocks noGrp="1"/>
          </p:cNvSpPr>
          <p:nvPr>
            <p:ph type="dt" sz="half" idx="10"/>
          </p:nvPr>
        </p:nvSpPr>
        <p:spPr/>
        <p:txBody>
          <a:bodyPr/>
          <a:lstStyle/>
          <a:p>
            <a:pPr>
              <a:defRPr/>
            </a:pPr>
            <a:r>
              <a:rPr lang="fr-FR" smtClean="0"/>
              <a:t>A. MARHRAOUI HSAINI</a:t>
            </a:r>
            <a:endParaRPr lang="fr-FR"/>
          </a:p>
        </p:txBody>
      </p:sp>
      <p:sp>
        <p:nvSpPr>
          <p:cNvPr id="7" name="Espace réservé du numéro de diapositive 6"/>
          <p:cNvSpPr>
            <a:spLocks noGrp="1"/>
          </p:cNvSpPr>
          <p:nvPr>
            <p:ph type="sldNum" sz="quarter" idx="12"/>
          </p:nvPr>
        </p:nvSpPr>
        <p:spPr/>
        <p:txBody>
          <a:bodyPr/>
          <a:lstStyle/>
          <a:p>
            <a:pPr>
              <a:defRPr/>
            </a:pPr>
            <a:fld id="{D639FB97-9CCE-4F97-875E-15C9C2D7CAF1}" type="slidenum">
              <a:rPr lang="fr-FR" smtClean="0"/>
              <a:pPr>
                <a:defRPr/>
              </a:pPr>
              <a:t>11</a:t>
            </a:fld>
            <a:endParaRPr lang="fr-FR"/>
          </a:p>
        </p:txBody>
      </p:sp>
    </p:spTree>
  </p:cSld>
  <p:clrMapOvr>
    <a:masterClrMapping/>
  </p:clrMapOvr>
  <p:transition>
    <p:comb/>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p:txBody>
          <a:bodyPr>
            <a:normAutofit fontScale="90000"/>
          </a:bodyPr>
          <a:lstStyle/>
          <a:p>
            <a:pPr algn="ctr" eaLnBrk="1" hangingPunct="1">
              <a:defRPr/>
            </a:pPr>
            <a:r>
              <a:rPr lang="fr-FR" sz="4000" b="1" dirty="0" smtClean="0">
                <a:solidFill>
                  <a:srgbClr val="000000"/>
                </a:solidFill>
                <a:effectLst/>
                <a:latin typeface="Times New Roman" pitchFamily="18" charset="0"/>
              </a:rPr>
              <a:t>Architecture d’un système minimum</a:t>
            </a:r>
            <a:br>
              <a:rPr lang="fr-FR" sz="4000" b="1" dirty="0" smtClean="0">
                <a:solidFill>
                  <a:srgbClr val="000000"/>
                </a:solidFill>
                <a:effectLst/>
                <a:latin typeface="Times New Roman" pitchFamily="18" charset="0"/>
              </a:rPr>
            </a:br>
            <a:r>
              <a:rPr lang="fr-FR" sz="4000" b="1" dirty="0" smtClean="0">
                <a:solidFill>
                  <a:srgbClr val="000000"/>
                </a:solidFill>
                <a:effectLst/>
                <a:latin typeface="Times New Roman" pitchFamily="18" charset="0"/>
              </a:rPr>
              <a:t>à µP</a:t>
            </a:r>
            <a:r>
              <a:rPr lang="fr-FR" sz="4000" dirty="0" smtClean="0">
                <a:solidFill>
                  <a:srgbClr val="000000"/>
                </a:solidFill>
                <a:latin typeface="Times-Bold" charset="0"/>
              </a:rPr>
              <a:t/>
            </a:r>
            <a:br>
              <a:rPr lang="fr-FR" sz="4000" dirty="0" smtClean="0">
                <a:solidFill>
                  <a:srgbClr val="000000"/>
                </a:solidFill>
                <a:latin typeface="Times-Bold" charset="0"/>
              </a:rPr>
            </a:br>
            <a:endParaRPr lang="fr-FR" sz="4000" dirty="0" smtClean="0">
              <a:solidFill>
                <a:srgbClr val="000000"/>
              </a:solidFill>
              <a:latin typeface="Times-Bold" charset="0"/>
            </a:endParaRPr>
          </a:p>
        </p:txBody>
      </p:sp>
      <p:pic>
        <p:nvPicPr>
          <p:cNvPr id="9220" name="Picture 3"/>
          <p:cNvPicPr>
            <a:picLocks noGrp="1" noChangeAspect="1" noChangeArrowheads="1"/>
          </p:cNvPicPr>
          <p:nvPr>
            <p:ph idx="1"/>
          </p:nvPr>
        </p:nvPicPr>
        <p:blipFill>
          <a:blip r:embed="rId3" cstate="print"/>
          <a:srcRect/>
          <a:stretch>
            <a:fillRect/>
          </a:stretch>
        </p:blipFill>
        <p:spPr>
          <a:xfrm>
            <a:off x="217984" y="1556792"/>
            <a:ext cx="8746504" cy="4373252"/>
          </a:xfrm>
        </p:spPr>
      </p:pic>
      <p:sp>
        <p:nvSpPr>
          <p:cNvPr id="6" name="Espace réservé de la date 5"/>
          <p:cNvSpPr>
            <a:spLocks noGrp="1"/>
          </p:cNvSpPr>
          <p:nvPr>
            <p:ph type="dt" sz="half" idx="10"/>
          </p:nvPr>
        </p:nvSpPr>
        <p:spPr/>
        <p:txBody>
          <a:bodyPr/>
          <a:lstStyle/>
          <a:p>
            <a:pPr>
              <a:defRPr/>
            </a:pPr>
            <a:r>
              <a:rPr lang="fr-FR" smtClean="0"/>
              <a:t>A. MARHRAOUI HSAINI</a:t>
            </a:r>
            <a:endParaRPr lang="fr-FR"/>
          </a:p>
        </p:txBody>
      </p:sp>
      <p:sp>
        <p:nvSpPr>
          <p:cNvPr id="7" name="Espace réservé du numéro de diapositive 6"/>
          <p:cNvSpPr>
            <a:spLocks noGrp="1"/>
          </p:cNvSpPr>
          <p:nvPr>
            <p:ph type="sldNum" sz="quarter" idx="12"/>
          </p:nvPr>
        </p:nvSpPr>
        <p:spPr/>
        <p:txBody>
          <a:bodyPr/>
          <a:lstStyle/>
          <a:p>
            <a:pPr>
              <a:defRPr/>
            </a:pPr>
            <a:fld id="{4FC597D7-7010-472D-8DF3-546BE33AFBEA}" type="slidenum">
              <a:rPr lang="fr-FR" smtClean="0"/>
              <a:pPr>
                <a:defRPr/>
              </a:pPr>
              <a:t>12</a:t>
            </a:fld>
            <a:endParaRPr lang="fr-FR"/>
          </a:p>
        </p:txBody>
      </p:sp>
    </p:spTree>
  </p:cSld>
  <p:clrMapOvr>
    <a:masterClrMapping/>
  </p:clrMapOvr>
  <p:transition>
    <p:comb/>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0243" name="Rectangle 2"/>
          <p:cNvSpPr>
            <a:spLocks noGrp="1" noChangeArrowheads="1"/>
          </p:cNvSpPr>
          <p:nvPr>
            <p:ph type="title"/>
          </p:nvPr>
        </p:nvSpPr>
        <p:spPr>
          <a:xfrm>
            <a:off x="500034" y="428604"/>
            <a:ext cx="8229600" cy="547556"/>
          </a:xfrm>
        </p:spPr>
        <p:txBody>
          <a:bodyPr>
            <a:normAutofit fontScale="90000"/>
          </a:bodyPr>
          <a:lstStyle/>
          <a:p>
            <a:pPr algn="ctr" eaLnBrk="1" hangingPunct="1"/>
            <a:r>
              <a:rPr lang="fr-FR" sz="4000" b="1" dirty="0" smtClean="0">
                <a:solidFill>
                  <a:srgbClr val="000000"/>
                </a:solidFill>
                <a:effectLst/>
                <a:latin typeface="Times New Roman" pitchFamily="18" charset="0"/>
              </a:rPr>
              <a:t>Structure d’un système à </a:t>
            </a:r>
            <a:r>
              <a:rPr lang="fr-FR" sz="4000" b="1" dirty="0" smtClean="0">
                <a:solidFill>
                  <a:srgbClr val="000000"/>
                </a:solidFill>
                <a:latin typeface="Times New Roman" pitchFamily="18" charset="0"/>
              </a:rPr>
              <a:t>µ</a:t>
            </a:r>
            <a:r>
              <a:rPr lang="fr-FR" sz="4000" b="1" dirty="0" smtClean="0">
                <a:solidFill>
                  <a:srgbClr val="000000"/>
                </a:solidFill>
                <a:effectLst/>
                <a:latin typeface="Times New Roman" pitchFamily="18" charset="0"/>
              </a:rPr>
              <a:t>processeur</a:t>
            </a:r>
          </a:p>
        </p:txBody>
      </p:sp>
      <p:sp>
        <p:nvSpPr>
          <p:cNvPr id="10244" name="Rectangle 3"/>
          <p:cNvSpPr>
            <a:spLocks noGrp="1" noChangeArrowheads="1"/>
          </p:cNvSpPr>
          <p:nvPr>
            <p:ph idx="1"/>
          </p:nvPr>
        </p:nvSpPr>
        <p:spPr>
          <a:xfrm>
            <a:off x="357158" y="1142984"/>
            <a:ext cx="8229600" cy="3384376"/>
          </a:xfrm>
        </p:spPr>
        <p:txBody>
          <a:bodyPr>
            <a:normAutofit/>
          </a:bodyPr>
          <a:lstStyle/>
          <a:p>
            <a:pPr algn="just"/>
            <a:r>
              <a:rPr lang="fr-FR" sz="2800" dirty="0" smtClean="0">
                <a:solidFill>
                  <a:srgbClr val="000000"/>
                </a:solidFill>
                <a:latin typeface="Times New Roman" pitchFamily="18" charset="0"/>
              </a:rPr>
              <a:t>Les  différents  modules  sont  interconnectés  autour de trois bus : bus de données, bus d'adresses et bus de contrôles et commandes</a:t>
            </a:r>
          </a:p>
          <a:p>
            <a:pPr algn="just"/>
            <a:r>
              <a:rPr lang="fr-FR" sz="2800" b="1" dirty="0" smtClean="0">
                <a:latin typeface="Times New Roman" pitchFamily="18" charset="0"/>
              </a:rPr>
              <a:t>Les bus: </a:t>
            </a:r>
            <a:r>
              <a:rPr lang="fr-FR" sz="2800" dirty="0" smtClean="0">
                <a:latin typeface="Times New Roman" pitchFamily="18" charset="0"/>
              </a:rPr>
              <a:t>sont constitués de liaisons électriques qui assure l’acheminement des </a:t>
            </a:r>
            <a:r>
              <a:rPr lang="fr-FR" sz="2800" smtClean="0">
                <a:latin typeface="Times New Roman" pitchFamily="18" charset="0"/>
              </a:rPr>
              <a:t>informations codés </a:t>
            </a:r>
            <a:r>
              <a:rPr lang="fr-FR" sz="2800" dirty="0" smtClean="0">
                <a:latin typeface="Times New Roman" pitchFamily="18" charset="0"/>
              </a:rPr>
              <a:t>en binaire entre les différents composants du système. Il existe 3 sortes de BUS.</a:t>
            </a:r>
          </a:p>
          <a:p>
            <a:pPr algn="just"/>
            <a:endParaRPr lang="fr-FR" sz="2800" dirty="0" smtClean="0">
              <a:solidFill>
                <a:srgbClr val="000000"/>
              </a:solidFill>
              <a:effectLst/>
              <a:latin typeface="Times New Roman" pitchFamily="18" charset="0"/>
            </a:endParaRPr>
          </a:p>
        </p:txBody>
      </p:sp>
      <p:sp>
        <p:nvSpPr>
          <p:cNvPr id="6" name="Espace réservé de la date 5"/>
          <p:cNvSpPr>
            <a:spLocks noGrp="1"/>
          </p:cNvSpPr>
          <p:nvPr>
            <p:ph type="dt" sz="half" idx="10"/>
          </p:nvPr>
        </p:nvSpPr>
        <p:spPr/>
        <p:txBody>
          <a:bodyPr/>
          <a:lstStyle/>
          <a:p>
            <a:pPr>
              <a:defRPr/>
            </a:pPr>
            <a:r>
              <a:rPr lang="fr-FR" smtClean="0"/>
              <a:t>A. MARHRAOUI HSAINI</a:t>
            </a:r>
            <a:endParaRPr lang="fr-FR"/>
          </a:p>
        </p:txBody>
      </p:sp>
      <p:sp>
        <p:nvSpPr>
          <p:cNvPr id="7" name="Espace réservé du numéro de diapositive 6"/>
          <p:cNvSpPr>
            <a:spLocks noGrp="1"/>
          </p:cNvSpPr>
          <p:nvPr>
            <p:ph type="sldNum" sz="quarter" idx="12"/>
          </p:nvPr>
        </p:nvSpPr>
        <p:spPr/>
        <p:txBody>
          <a:bodyPr/>
          <a:lstStyle/>
          <a:p>
            <a:pPr>
              <a:defRPr/>
            </a:pPr>
            <a:fld id="{C1A8F343-1F3E-41D7-A762-3C7C59DFB9B8}" type="slidenum">
              <a:rPr lang="fr-FR" smtClean="0"/>
              <a:pPr>
                <a:defRPr/>
              </a:pPr>
              <a:t>13</a:t>
            </a:fld>
            <a:endParaRPr lang="fr-FR"/>
          </a:p>
        </p:txBody>
      </p:sp>
      <p:pic>
        <p:nvPicPr>
          <p:cNvPr id="1028" name="Picture 4"/>
          <p:cNvPicPr>
            <a:picLocks noChangeAspect="1" noChangeArrowheads="1"/>
          </p:cNvPicPr>
          <p:nvPr/>
        </p:nvPicPr>
        <p:blipFill>
          <a:blip r:embed="rId3" cstate="print"/>
          <a:srcRect/>
          <a:stretch>
            <a:fillRect/>
          </a:stretch>
        </p:blipFill>
        <p:spPr bwMode="auto">
          <a:xfrm>
            <a:off x="2786050" y="4429132"/>
            <a:ext cx="3925518" cy="2000264"/>
          </a:xfrm>
          <a:prstGeom prst="rect">
            <a:avLst/>
          </a:prstGeom>
          <a:noFill/>
          <a:ln w="9525">
            <a:noFill/>
            <a:miter lim="800000"/>
            <a:headEnd/>
            <a:tailEnd/>
          </a:ln>
          <a:effectLst/>
        </p:spPr>
      </p:pic>
    </p:spTree>
  </p:cSld>
  <p:clrMapOvr>
    <a:masterClrMapping/>
  </p:clrMapOvr>
  <p:transition>
    <p:comb/>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1267" name="Rectangle 2"/>
          <p:cNvSpPr>
            <a:spLocks noGrp="1" noChangeArrowheads="1"/>
          </p:cNvSpPr>
          <p:nvPr>
            <p:ph type="title"/>
          </p:nvPr>
        </p:nvSpPr>
        <p:spPr>
          <a:xfrm>
            <a:off x="467544" y="188640"/>
            <a:ext cx="8229600" cy="1143000"/>
          </a:xfrm>
        </p:spPr>
        <p:txBody>
          <a:bodyPr>
            <a:normAutofit fontScale="90000"/>
          </a:bodyPr>
          <a:lstStyle/>
          <a:p>
            <a:pPr algn="ctr" eaLnBrk="1" hangingPunct="1"/>
            <a:r>
              <a:rPr lang="fr-FR" sz="4000" b="1" dirty="0" smtClean="0">
                <a:solidFill>
                  <a:srgbClr val="000000"/>
                </a:solidFill>
                <a:effectLst/>
                <a:latin typeface="Times New Roman" pitchFamily="18" charset="0"/>
              </a:rPr>
              <a:t>Structure d’un système </a:t>
            </a:r>
            <a:br>
              <a:rPr lang="fr-FR" sz="4000" b="1" dirty="0" smtClean="0">
                <a:solidFill>
                  <a:srgbClr val="000000"/>
                </a:solidFill>
                <a:effectLst/>
                <a:latin typeface="Times New Roman" pitchFamily="18" charset="0"/>
              </a:rPr>
            </a:br>
            <a:r>
              <a:rPr lang="fr-FR" sz="4000" b="1" dirty="0" smtClean="0">
                <a:solidFill>
                  <a:srgbClr val="000000"/>
                </a:solidFill>
                <a:effectLst/>
                <a:latin typeface="Times New Roman" pitchFamily="18" charset="0"/>
              </a:rPr>
              <a:t>à microprocesseur</a:t>
            </a:r>
          </a:p>
        </p:txBody>
      </p:sp>
      <p:sp>
        <p:nvSpPr>
          <p:cNvPr id="19459" name="Rectangle 3"/>
          <p:cNvSpPr>
            <a:spLocks noGrp="1" noChangeArrowheads="1"/>
          </p:cNvSpPr>
          <p:nvPr>
            <p:ph idx="1"/>
          </p:nvPr>
        </p:nvSpPr>
        <p:spPr>
          <a:xfrm>
            <a:off x="467544" y="1700808"/>
            <a:ext cx="8229600" cy="4536504"/>
          </a:xfrm>
        </p:spPr>
        <p:txBody>
          <a:bodyPr>
            <a:normAutofit/>
          </a:bodyPr>
          <a:lstStyle/>
          <a:p>
            <a:pPr marL="514350" indent="-514350" algn="just" eaLnBrk="1" hangingPunct="1">
              <a:lnSpc>
                <a:spcPct val="90000"/>
              </a:lnSpc>
              <a:buNone/>
              <a:defRPr/>
            </a:pPr>
            <a:r>
              <a:rPr lang="fr-FR" sz="2800" b="1" dirty="0" smtClean="0">
                <a:solidFill>
                  <a:srgbClr val="FF0000"/>
                </a:solidFill>
                <a:effectLst/>
                <a:latin typeface="Times New Roman" pitchFamily="18" charset="0"/>
              </a:rPr>
              <a:t>Bus de données: </a:t>
            </a:r>
          </a:p>
          <a:p>
            <a:pPr marL="0" indent="-514350" algn="just">
              <a:lnSpc>
                <a:spcPct val="90000"/>
              </a:lnSpc>
              <a:buNone/>
              <a:defRPr/>
            </a:pPr>
            <a:r>
              <a:rPr lang="fr-FR" sz="2800" dirty="0" smtClean="0"/>
              <a:t> Ce bus sert à transporter des données stockées en mémoire vers le processeur, et vice-versa. </a:t>
            </a:r>
            <a:br>
              <a:rPr lang="fr-FR" sz="2800" dirty="0" smtClean="0"/>
            </a:br>
            <a:r>
              <a:rPr lang="fr-FR" sz="2800" dirty="0" smtClean="0"/>
              <a:t>C'est donc un bus à deux sens : On dit qu'il est </a:t>
            </a:r>
            <a:r>
              <a:rPr lang="fr-FR" sz="2800" dirty="0" smtClean="0">
                <a:solidFill>
                  <a:srgbClr val="FFFF00"/>
                </a:solidFill>
              </a:rPr>
              <a:t>bidirectionnel</a:t>
            </a:r>
            <a:r>
              <a:rPr lang="fr-FR" sz="2800" dirty="0" smtClean="0"/>
              <a:t>. </a:t>
            </a:r>
          </a:p>
          <a:p>
            <a:pPr marL="0" indent="-514350" algn="just">
              <a:lnSpc>
                <a:spcPct val="90000"/>
              </a:lnSpc>
              <a:buNone/>
              <a:defRPr/>
            </a:pPr>
            <a:endParaRPr lang="fr-FR" sz="2800" dirty="0" smtClean="0">
              <a:solidFill>
                <a:srgbClr val="000000"/>
              </a:solidFill>
              <a:effectLst/>
              <a:latin typeface="Times New Roman" pitchFamily="18" charset="0"/>
            </a:endParaRPr>
          </a:p>
          <a:p>
            <a:pPr algn="just" eaLnBrk="1" hangingPunct="1">
              <a:lnSpc>
                <a:spcPct val="90000"/>
              </a:lnSpc>
              <a:buClr>
                <a:schemeClr val="tx1"/>
              </a:buClr>
              <a:buFontTx/>
              <a:buNone/>
              <a:defRPr/>
            </a:pPr>
            <a:endParaRPr lang="fr-FR" sz="2400" i="1" dirty="0" smtClean="0">
              <a:solidFill>
                <a:srgbClr val="00CC00"/>
              </a:solidFill>
              <a:effectLst/>
              <a:latin typeface="Times New Roman" pitchFamily="18" charset="0"/>
            </a:endParaRPr>
          </a:p>
        </p:txBody>
      </p:sp>
      <p:sp>
        <p:nvSpPr>
          <p:cNvPr id="6" name="Espace réservé de la date 5"/>
          <p:cNvSpPr>
            <a:spLocks noGrp="1"/>
          </p:cNvSpPr>
          <p:nvPr>
            <p:ph type="dt" sz="half" idx="10"/>
          </p:nvPr>
        </p:nvSpPr>
        <p:spPr/>
        <p:txBody>
          <a:bodyPr/>
          <a:lstStyle/>
          <a:p>
            <a:pPr>
              <a:defRPr/>
            </a:pPr>
            <a:r>
              <a:rPr lang="fr-FR" smtClean="0"/>
              <a:t>A. MARHRAOUI HSAINI</a:t>
            </a:r>
            <a:endParaRPr lang="fr-FR"/>
          </a:p>
        </p:txBody>
      </p:sp>
      <p:sp>
        <p:nvSpPr>
          <p:cNvPr id="7" name="Espace réservé du numéro de diapositive 6"/>
          <p:cNvSpPr>
            <a:spLocks noGrp="1"/>
          </p:cNvSpPr>
          <p:nvPr>
            <p:ph type="sldNum" sz="quarter" idx="12"/>
          </p:nvPr>
        </p:nvSpPr>
        <p:spPr/>
        <p:txBody>
          <a:bodyPr/>
          <a:lstStyle/>
          <a:p>
            <a:pPr>
              <a:defRPr/>
            </a:pPr>
            <a:fld id="{18581D4B-10D0-49FA-B522-9D695C2880C6}" type="slidenum">
              <a:rPr lang="fr-FR" smtClean="0"/>
              <a:pPr>
                <a:defRPr/>
              </a:pPr>
              <a:t>14</a:t>
            </a:fld>
            <a:endParaRPr lang="fr-FR"/>
          </a:p>
        </p:txBody>
      </p:sp>
    </p:spTree>
  </p:cSld>
  <p:clrMapOvr>
    <a:masterClrMapping/>
  </p:clrMapOvr>
  <p:transition>
    <p:comb/>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1267" name="Rectangle 2"/>
          <p:cNvSpPr>
            <a:spLocks noGrp="1" noChangeArrowheads="1"/>
          </p:cNvSpPr>
          <p:nvPr>
            <p:ph type="title"/>
          </p:nvPr>
        </p:nvSpPr>
        <p:spPr>
          <a:xfrm>
            <a:off x="467544" y="188640"/>
            <a:ext cx="8229600" cy="1143000"/>
          </a:xfrm>
        </p:spPr>
        <p:txBody>
          <a:bodyPr>
            <a:normAutofit fontScale="90000"/>
          </a:bodyPr>
          <a:lstStyle/>
          <a:p>
            <a:pPr algn="ctr" eaLnBrk="1" hangingPunct="1"/>
            <a:r>
              <a:rPr lang="fr-FR" sz="4000" b="1" dirty="0" smtClean="0">
                <a:solidFill>
                  <a:srgbClr val="000000"/>
                </a:solidFill>
                <a:effectLst/>
                <a:latin typeface="Times New Roman" pitchFamily="18" charset="0"/>
              </a:rPr>
              <a:t>Structure d’un système </a:t>
            </a:r>
            <a:br>
              <a:rPr lang="fr-FR" sz="4000" b="1" dirty="0" smtClean="0">
                <a:solidFill>
                  <a:srgbClr val="000000"/>
                </a:solidFill>
                <a:effectLst/>
                <a:latin typeface="Times New Roman" pitchFamily="18" charset="0"/>
              </a:rPr>
            </a:br>
            <a:r>
              <a:rPr lang="fr-FR" sz="4000" b="1" dirty="0" smtClean="0">
                <a:solidFill>
                  <a:srgbClr val="000000"/>
                </a:solidFill>
                <a:effectLst/>
                <a:latin typeface="Times New Roman" pitchFamily="18" charset="0"/>
              </a:rPr>
              <a:t>à microprocesseur</a:t>
            </a:r>
          </a:p>
        </p:txBody>
      </p:sp>
      <p:sp>
        <p:nvSpPr>
          <p:cNvPr id="19459" name="Rectangle 3"/>
          <p:cNvSpPr>
            <a:spLocks noGrp="1" noChangeArrowheads="1"/>
          </p:cNvSpPr>
          <p:nvPr>
            <p:ph idx="1"/>
          </p:nvPr>
        </p:nvSpPr>
        <p:spPr>
          <a:xfrm>
            <a:off x="467544" y="1700808"/>
            <a:ext cx="8229600" cy="4536504"/>
          </a:xfrm>
        </p:spPr>
        <p:txBody>
          <a:bodyPr>
            <a:normAutofit/>
          </a:bodyPr>
          <a:lstStyle/>
          <a:p>
            <a:pPr marL="0" indent="-514350" algn="just">
              <a:lnSpc>
                <a:spcPct val="90000"/>
              </a:lnSpc>
              <a:buNone/>
              <a:defRPr/>
            </a:pPr>
            <a:r>
              <a:rPr lang="fr-FR" sz="2800" dirty="0" smtClean="0"/>
              <a:t> </a:t>
            </a:r>
            <a:endParaRPr lang="fr-FR" sz="2800" dirty="0" smtClean="0">
              <a:solidFill>
                <a:srgbClr val="000000"/>
              </a:solidFill>
              <a:effectLst/>
              <a:latin typeface="Times New Roman" pitchFamily="18" charset="0"/>
            </a:endParaRPr>
          </a:p>
          <a:p>
            <a:pPr algn="just" eaLnBrk="1" hangingPunct="1">
              <a:lnSpc>
                <a:spcPct val="90000"/>
              </a:lnSpc>
              <a:buClr>
                <a:schemeClr val="tx1"/>
              </a:buClr>
              <a:buFontTx/>
              <a:buNone/>
              <a:defRPr/>
            </a:pPr>
            <a:r>
              <a:rPr lang="fr-FR" sz="2400" i="1" dirty="0" smtClean="0">
                <a:effectLst/>
                <a:latin typeface="Times New Roman" pitchFamily="18" charset="0"/>
              </a:rPr>
              <a:t>Exemple: </a:t>
            </a:r>
          </a:p>
          <a:p>
            <a:pPr algn="just">
              <a:lnSpc>
                <a:spcPct val="90000"/>
              </a:lnSpc>
              <a:buClr>
                <a:schemeClr val="tx1"/>
              </a:buClr>
              <a:buNone/>
              <a:defRPr/>
            </a:pPr>
            <a:r>
              <a:rPr lang="fr-FR" sz="2400" i="1" dirty="0" smtClean="0">
                <a:latin typeface="Times New Roman" pitchFamily="18" charset="0"/>
              </a:rPr>
              <a:t>Un bus qui contient 8 fils électriques, peut transmettre 8 bits, c'est à dire un octet à la fois notés (D</a:t>
            </a:r>
            <a:r>
              <a:rPr lang="fr-FR" sz="2400" i="1" baseline="-25000" dirty="0" smtClean="0">
                <a:latin typeface="Times New Roman" pitchFamily="18" charset="0"/>
              </a:rPr>
              <a:t>0</a:t>
            </a:r>
            <a:r>
              <a:rPr lang="fr-FR" sz="2400" i="1" dirty="0" smtClean="0">
                <a:latin typeface="Times New Roman" pitchFamily="18" charset="0"/>
              </a:rPr>
              <a:t> à D</a:t>
            </a:r>
            <a:r>
              <a:rPr lang="fr-FR" sz="2400" i="1" baseline="-25000" dirty="0" smtClean="0">
                <a:latin typeface="Times New Roman" pitchFamily="18" charset="0"/>
              </a:rPr>
              <a:t>7</a:t>
            </a:r>
            <a:r>
              <a:rPr lang="fr-FR" sz="2400" i="1" dirty="0" smtClean="0">
                <a:latin typeface="Times New Roman" pitchFamily="18" charset="0"/>
              </a:rPr>
              <a:t>).</a:t>
            </a:r>
          </a:p>
          <a:p>
            <a:pPr algn="just">
              <a:lnSpc>
                <a:spcPct val="90000"/>
              </a:lnSpc>
              <a:buClr>
                <a:schemeClr val="tx1"/>
              </a:buClr>
              <a:buNone/>
              <a:defRPr/>
            </a:pPr>
            <a:r>
              <a:rPr lang="fr-FR" sz="2800" dirty="0" smtClean="0">
                <a:solidFill>
                  <a:srgbClr val="000000"/>
                </a:solidFill>
                <a:effectLst/>
                <a:latin typeface="Times New Roman" pitchFamily="18" charset="0"/>
              </a:rPr>
              <a:t>Les </a:t>
            </a:r>
            <a:r>
              <a:rPr lang="fr-FR" sz="2800" b="1" dirty="0" smtClean="0">
                <a:solidFill>
                  <a:srgbClr val="000000"/>
                </a:solidFill>
                <a:effectLst/>
                <a:latin typeface="Times New Roman" pitchFamily="18" charset="0"/>
              </a:rPr>
              <a:t>mots binaires </a:t>
            </a:r>
            <a:r>
              <a:rPr lang="fr-FR" sz="2800" dirty="0" smtClean="0">
                <a:solidFill>
                  <a:srgbClr val="000000"/>
                </a:solidFill>
                <a:effectLst/>
                <a:latin typeface="Times New Roman" pitchFamily="18" charset="0"/>
              </a:rPr>
              <a:t>circulant sur le bus de données constituent codes :</a:t>
            </a:r>
          </a:p>
          <a:p>
            <a:pPr lvl="2" eaLnBrk="1" hangingPunct="1">
              <a:buFont typeface="Wingdings" pitchFamily="2" charset="2"/>
              <a:buChar char="§"/>
              <a:defRPr/>
            </a:pPr>
            <a:r>
              <a:rPr lang="fr-FR" dirty="0" smtClean="0">
                <a:effectLst/>
                <a:latin typeface="Times New Roman" pitchFamily="18" charset="0"/>
              </a:rPr>
              <a:t> </a:t>
            </a:r>
            <a:r>
              <a:rPr lang="fr-FR" sz="2000" dirty="0" smtClean="0">
                <a:solidFill>
                  <a:srgbClr val="000000"/>
                </a:solidFill>
                <a:effectLst/>
                <a:latin typeface="Times New Roman" pitchFamily="18" charset="0"/>
              </a:rPr>
              <a:t>des </a:t>
            </a:r>
            <a:r>
              <a:rPr lang="fr-FR" sz="2000" b="1" dirty="0" smtClean="0">
                <a:solidFill>
                  <a:srgbClr val="000000"/>
                </a:solidFill>
                <a:effectLst/>
                <a:latin typeface="Times New Roman" pitchFamily="18" charset="0"/>
              </a:rPr>
              <a:t>INSTRUCTIONS </a:t>
            </a:r>
            <a:r>
              <a:rPr lang="fr-FR" sz="2000" dirty="0" smtClean="0">
                <a:solidFill>
                  <a:srgbClr val="000000"/>
                </a:solidFill>
                <a:effectLst/>
                <a:latin typeface="Times New Roman" pitchFamily="18" charset="0"/>
              </a:rPr>
              <a:t>en provenance de la partie mémoire programme,</a:t>
            </a:r>
          </a:p>
          <a:p>
            <a:pPr lvl="2" eaLnBrk="1" hangingPunct="1">
              <a:buFont typeface="Wingdings" pitchFamily="2" charset="2"/>
              <a:buChar char="§"/>
              <a:defRPr/>
            </a:pPr>
            <a:r>
              <a:rPr lang="fr-FR" sz="2000" dirty="0" smtClean="0">
                <a:solidFill>
                  <a:srgbClr val="000000"/>
                </a:solidFill>
                <a:effectLst/>
                <a:latin typeface="Times New Roman" pitchFamily="18" charset="0"/>
              </a:rPr>
              <a:t> des </a:t>
            </a:r>
            <a:r>
              <a:rPr lang="fr-FR" sz="2000" b="1" dirty="0" smtClean="0">
                <a:solidFill>
                  <a:srgbClr val="000000"/>
                </a:solidFill>
                <a:effectLst/>
                <a:latin typeface="Times New Roman" pitchFamily="18" charset="0"/>
              </a:rPr>
              <a:t>DONNEES </a:t>
            </a:r>
            <a:r>
              <a:rPr lang="fr-FR" sz="2000" dirty="0" smtClean="0">
                <a:solidFill>
                  <a:srgbClr val="000000"/>
                </a:solidFill>
                <a:effectLst/>
                <a:latin typeface="Times New Roman" pitchFamily="18" charset="0"/>
              </a:rPr>
              <a:t>en provenance ou à destination d'une mémoire ou d'un </a:t>
            </a:r>
            <a:r>
              <a:rPr lang="fr-FR" sz="2000" b="1" dirty="0" smtClean="0">
                <a:solidFill>
                  <a:srgbClr val="000000"/>
                </a:solidFill>
                <a:effectLst/>
                <a:latin typeface="Times New Roman" pitchFamily="18" charset="0"/>
              </a:rPr>
              <a:t>circuit périphérique.</a:t>
            </a:r>
            <a:endParaRPr lang="fr-FR" sz="2000" dirty="0" smtClean="0"/>
          </a:p>
          <a:p>
            <a:pPr algn="just" eaLnBrk="1" hangingPunct="1">
              <a:lnSpc>
                <a:spcPct val="90000"/>
              </a:lnSpc>
              <a:buClr>
                <a:schemeClr val="tx1"/>
              </a:buClr>
              <a:buFontTx/>
              <a:buNone/>
              <a:defRPr/>
            </a:pPr>
            <a:endParaRPr lang="fr-FR" sz="2400" i="1" dirty="0" smtClean="0">
              <a:solidFill>
                <a:srgbClr val="00CC00"/>
              </a:solidFill>
              <a:effectLst/>
              <a:latin typeface="Times New Roman" pitchFamily="18" charset="0"/>
            </a:endParaRPr>
          </a:p>
        </p:txBody>
      </p:sp>
      <p:sp>
        <p:nvSpPr>
          <p:cNvPr id="6" name="Espace réservé de la date 5"/>
          <p:cNvSpPr>
            <a:spLocks noGrp="1"/>
          </p:cNvSpPr>
          <p:nvPr>
            <p:ph type="dt" sz="half" idx="10"/>
          </p:nvPr>
        </p:nvSpPr>
        <p:spPr/>
        <p:txBody>
          <a:bodyPr/>
          <a:lstStyle/>
          <a:p>
            <a:pPr>
              <a:defRPr/>
            </a:pPr>
            <a:r>
              <a:rPr lang="fr-FR" smtClean="0"/>
              <a:t>A. MARHRAOUI HSAINI</a:t>
            </a:r>
            <a:endParaRPr lang="fr-FR"/>
          </a:p>
        </p:txBody>
      </p:sp>
      <p:sp>
        <p:nvSpPr>
          <p:cNvPr id="7" name="Espace réservé du numéro de diapositive 6"/>
          <p:cNvSpPr>
            <a:spLocks noGrp="1"/>
          </p:cNvSpPr>
          <p:nvPr>
            <p:ph type="sldNum" sz="quarter" idx="12"/>
          </p:nvPr>
        </p:nvSpPr>
        <p:spPr/>
        <p:txBody>
          <a:bodyPr/>
          <a:lstStyle/>
          <a:p>
            <a:pPr>
              <a:defRPr/>
            </a:pPr>
            <a:fld id="{18581D4B-10D0-49FA-B522-9D695C2880C6}" type="slidenum">
              <a:rPr lang="fr-FR" smtClean="0"/>
              <a:pPr>
                <a:defRPr/>
              </a:pPr>
              <a:t>15</a:t>
            </a:fld>
            <a:endParaRPr lang="fr-FR"/>
          </a:p>
        </p:txBody>
      </p:sp>
    </p:spTree>
  </p:cSld>
  <p:clrMapOvr>
    <a:masterClrMapping/>
  </p:clrMapOvr>
  <p:transition>
    <p:comb/>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3316" name="Rectangle 4"/>
          <p:cNvSpPr>
            <a:spLocks noGrp="1" noChangeArrowheads="1"/>
          </p:cNvSpPr>
          <p:nvPr>
            <p:ph type="title"/>
          </p:nvPr>
        </p:nvSpPr>
        <p:spPr>
          <a:xfrm>
            <a:off x="467544" y="332656"/>
            <a:ext cx="8229600" cy="1143000"/>
          </a:xfrm>
        </p:spPr>
        <p:txBody>
          <a:bodyPr>
            <a:normAutofit fontScale="90000"/>
          </a:bodyPr>
          <a:lstStyle/>
          <a:p>
            <a:pPr algn="ctr" eaLnBrk="1" hangingPunct="1"/>
            <a:r>
              <a:rPr lang="fr-FR" sz="4000" b="1" dirty="0" smtClean="0">
                <a:solidFill>
                  <a:srgbClr val="000000"/>
                </a:solidFill>
                <a:effectLst/>
                <a:latin typeface="Times New Roman" pitchFamily="18" charset="0"/>
                <a:cs typeface="Times New Roman" pitchFamily="18" charset="0"/>
              </a:rPr>
              <a:t>Structure d’un système </a:t>
            </a:r>
            <a:br>
              <a:rPr lang="fr-FR" sz="4000" b="1" dirty="0" smtClean="0">
                <a:solidFill>
                  <a:srgbClr val="000000"/>
                </a:solidFill>
                <a:effectLst/>
                <a:latin typeface="Times New Roman" pitchFamily="18" charset="0"/>
                <a:cs typeface="Times New Roman" pitchFamily="18" charset="0"/>
              </a:rPr>
            </a:br>
            <a:r>
              <a:rPr lang="fr-FR" sz="4000" b="1" dirty="0" smtClean="0">
                <a:solidFill>
                  <a:srgbClr val="000000"/>
                </a:solidFill>
                <a:effectLst/>
                <a:latin typeface="Times New Roman" pitchFamily="18" charset="0"/>
                <a:cs typeface="Times New Roman" pitchFamily="18" charset="0"/>
              </a:rPr>
              <a:t>à microprocesseur</a:t>
            </a:r>
          </a:p>
        </p:txBody>
      </p:sp>
      <p:sp>
        <p:nvSpPr>
          <p:cNvPr id="24579" name="Rectangle 3"/>
          <p:cNvSpPr>
            <a:spLocks noGrp="1" noChangeArrowheads="1"/>
          </p:cNvSpPr>
          <p:nvPr>
            <p:ph idx="1"/>
          </p:nvPr>
        </p:nvSpPr>
        <p:spPr>
          <a:xfrm>
            <a:off x="457200" y="1700212"/>
            <a:ext cx="8229600" cy="4800621"/>
          </a:xfrm>
        </p:spPr>
        <p:txBody>
          <a:bodyPr>
            <a:normAutofit lnSpcReduction="10000"/>
          </a:bodyPr>
          <a:lstStyle/>
          <a:p>
            <a:pPr marL="514350" indent="-514350" eaLnBrk="1" hangingPunct="1">
              <a:buClr>
                <a:srgbClr val="FFC000"/>
              </a:buClr>
              <a:buNone/>
              <a:defRPr/>
            </a:pPr>
            <a:r>
              <a:rPr lang="fr-FR" sz="2800" b="1" dirty="0" smtClean="0">
                <a:solidFill>
                  <a:srgbClr val="FF0000"/>
                </a:solidFill>
                <a:effectLst/>
                <a:latin typeface="Times New Roman" pitchFamily="18" charset="0"/>
              </a:rPr>
              <a:t>Le BUS d'adresses :</a:t>
            </a:r>
          </a:p>
          <a:p>
            <a:pPr marL="0" algn="just">
              <a:defRPr/>
            </a:pPr>
            <a:r>
              <a:rPr lang="fr-FR" sz="2800" dirty="0" smtClean="0"/>
              <a:t>Le Bus d’adresses est le bus sur lequel circulent les adresses des données. Ce </a:t>
            </a:r>
            <a:r>
              <a:rPr lang="fr-FR" sz="2800" dirty="0" smtClean="0">
                <a:solidFill>
                  <a:srgbClr val="000000"/>
                </a:solidFill>
                <a:effectLst/>
                <a:latin typeface="Times New Roman" pitchFamily="18" charset="0"/>
              </a:rPr>
              <a:t>bus est </a:t>
            </a:r>
            <a:r>
              <a:rPr lang="fr-FR" sz="2800" dirty="0" smtClean="0">
                <a:solidFill>
                  <a:srgbClr val="FFFF00"/>
                </a:solidFill>
                <a:effectLst/>
                <a:latin typeface="Times New Roman" pitchFamily="18" charset="0"/>
              </a:rPr>
              <a:t>unidirectionnel</a:t>
            </a:r>
            <a:r>
              <a:rPr lang="fr-FR" sz="2800" dirty="0" smtClean="0">
                <a:solidFill>
                  <a:srgbClr val="000000"/>
                </a:solidFill>
                <a:effectLst/>
                <a:latin typeface="Times New Roman" pitchFamily="18" charset="0"/>
              </a:rPr>
              <a:t>. </a:t>
            </a:r>
            <a:r>
              <a:rPr lang="fr-FR" sz="2800" dirty="0" smtClean="0">
                <a:solidFill>
                  <a:srgbClr val="000000"/>
                </a:solidFill>
                <a:latin typeface="Times New Roman" pitchFamily="18" charset="0"/>
              </a:rPr>
              <a:t>L</a:t>
            </a:r>
            <a:r>
              <a:rPr lang="fr-FR" sz="2800" dirty="0" smtClean="0">
                <a:solidFill>
                  <a:srgbClr val="000000"/>
                </a:solidFill>
                <a:effectLst/>
                <a:latin typeface="Times New Roman" pitchFamily="18" charset="0"/>
              </a:rPr>
              <a:t>‘adresse</a:t>
            </a:r>
            <a:r>
              <a:rPr lang="fr-FR" sz="2800" b="1" dirty="0" smtClean="0">
                <a:solidFill>
                  <a:srgbClr val="000000"/>
                </a:solidFill>
                <a:effectLst/>
                <a:latin typeface="Times New Roman" pitchFamily="18" charset="0"/>
              </a:rPr>
              <a:t> </a:t>
            </a:r>
            <a:r>
              <a:rPr lang="fr-FR" sz="2800" dirty="0" smtClean="0">
                <a:solidFill>
                  <a:srgbClr val="000000"/>
                </a:solidFill>
                <a:effectLst/>
                <a:latin typeface="Times New Roman" pitchFamily="18" charset="0"/>
              </a:rPr>
              <a:t>permet d'accéder à l’emplacement où se trouve : la </a:t>
            </a:r>
            <a:r>
              <a:rPr lang="fr-FR" sz="2800" b="1" dirty="0" smtClean="0">
                <a:solidFill>
                  <a:srgbClr val="000000"/>
                </a:solidFill>
                <a:effectLst/>
                <a:latin typeface="Times New Roman" pitchFamily="18" charset="0"/>
              </a:rPr>
              <a:t>DONNEE.</a:t>
            </a:r>
          </a:p>
          <a:p>
            <a:pPr marL="0" algn="just" eaLnBrk="1" hangingPunct="1">
              <a:defRPr/>
            </a:pPr>
            <a:r>
              <a:rPr lang="fr-FR" sz="2800" dirty="0" smtClean="0">
                <a:solidFill>
                  <a:srgbClr val="000000"/>
                </a:solidFill>
                <a:effectLst/>
                <a:latin typeface="Times New Roman" pitchFamily="18" charset="0"/>
              </a:rPr>
              <a:t>La largeur (ou le </a:t>
            </a:r>
            <a:r>
              <a:rPr lang="fr-FR" sz="2800" dirty="0" err="1" smtClean="0">
                <a:solidFill>
                  <a:srgbClr val="000000"/>
                </a:solidFill>
                <a:effectLst/>
                <a:latin typeface="Times New Roman" pitchFamily="18" charset="0"/>
              </a:rPr>
              <a:t>N</a:t>
            </a:r>
            <a:r>
              <a:rPr lang="fr-FR" sz="2800" baseline="30000" dirty="0" err="1" smtClean="0">
                <a:solidFill>
                  <a:srgbClr val="000000"/>
                </a:solidFill>
                <a:effectLst/>
                <a:latin typeface="Times New Roman" pitchFamily="18" charset="0"/>
              </a:rPr>
              <a:t>bre</a:t>
            </a:r>
            <a:r>
              <a:rPr lang="fr-FR" sz="2800" dirty="0" smtClean="0">
                <a:solidFill>
                  <a:srgbClr val="000000"/>
                </a:solidFill>
                <a:effectLst/>
                <a:latin typeface="Times New Roman" pitchFamily="18" charset="0"/>
              </a:rPr>
              <a:t> ) de bits d'adresses permet de déterminer le nombre de cases mémoires que le microprocesseur peut adresser : </a:t>
            </a:r>
            <a:r>
              <a:rPr lang="fr-FR" sz="2800" dirty="0" err="1" smtClean="0">
                <a:solidFill>
                  <a:srgbClr val="000000"/>
                </a:solidFill>
                <a:effectLst/>
                <a:latin typeface="Times New Roman" pitchFamily="18" charset="0"/>
              </a:rPr>
              <a:t>c-à-d</a:t>
            </a:r>
            <a:r>
              <a:rPr lang="fr-FR" sz="2800" dirty="0" smtClean="0">
                <a:solidFill>
                  <a:srgbClr val="000000"/>
                </a:solidFill>
                <a:effectLst/>
                <a:latin typeface="Times New Roman" pitchFamily="18" charset="0"/>
              </a:rPr>
              <a:t>  l’</a:t>
            </a:r>
            <a:r>
              <a:rPr lang="fr-FR" sz="2800" b="1" dirty="0" smtClean="0">
                <a:solidFill>
                  <a:srgbClr val="000000"/>
                </a:solidFill>
                <a:effectLst/>
                <a:latin typeface="Times New Roman" pitchFamily="18" charset="0"/>
              </a:rPr>
              <a:t>ESPACE ADRESSABLE.</a:t>
            </a:r>
            <a:endParaRPr lang="fr-FR" sz="2800" dirty="0" smtClean="0">
              <a:solidFill>
                <a:srgbClr val="000000"/>
              </a:solidFill>
              <a:effectLst/>
              <a:latin typeface="Times New Roman" pitchFamily="18" charset="0"/>
            </a:endParaRPr>
          </a:p>
          <a:p>
            <a:pPr eaLnBrk="1" hangingPunct="1">
              <a:defRPr/>
            </a:pPr>
            <a:r>
              <a:rPr lang="fr-FR" sz="2400" i="1" dirty="0" smtClean="0">
                <a:solidFill>
                  <a:srgbClr val="000000"/>
                </a:solidFill>
                <a:effectLst/>
              </a:rPr>
              <a:t>Pour un bus d’adresse de 16 bits le microprocesseur peut accéder à 2</a:t>
            </a:r>
            <a:r>
              <a:rPr lang="fr-FR" sz="2400" i="1" baseline="30000" dirty="0" smtClean="0">
                <a:solidFill>
                  <a:srgbClr val="000000"/>
                </a:solidFill>
                <a:effectLst/>
              </a:rPr>
              <a:t>16</a:t>
            </a:r>
            <a:r>
              <a:rPr lang="fr-FR" sz="2400" i="1" dirty="0" smtClean="0">
                <a:solidFill>
                  <a:srgbClr val="000000"/>
                </a:solidFill>
                <a:effectLst/>
              </a:rPr>
              <a:t> =64 Kilo octets si le bus de données est de 8bits</a:t>
            </a:r>
            <a:r>
              <a:rPr lang="fr-FR" sz="2400" i="1" dirty="0" smtClean="0">
                <a:solidFill>
                  <a:srgbClr val="000000"/>
                </a:solidFill>
              </a:rPr>
              <a:t> notés (A</a:t>
            </a:r>
            <a:r>
              <a:rPr lang="fr-FR" sz="2400" i="1" baseline="-25000" dirty="0" smtClean="0">
                <a:solidFill>
                  <a:srgbClr val="000000"/>
                </a:solidFill>
              </a:rPr>
              <a:t>0</a:t>
            </a:r>
            <a:r>
              <a:rPr lang="fr-FR" sz="2400" i="1" dirty="0" smtClean="0">
                <a:solidFill>
                  <a:srgbClr val="000000"/>
                </a:solidFill>
              </a:rPr>
              <a:t> à A</a:t>
            </a:r>
            <a:r>
              <a:rPr lang="fr-FR" sz="2400" i="1" baseline="-25000" dirty="0" smtClean="0">
                <a:solidFill>
                  <a:srgbClr val="000000"/>
                </a:solidFill>
              </a:rPr>
              <a:t>15</a:t>
            </a:r>
            <a:r>
              <a:rPr lang="fr-FR" sz="2400" i="1" dirty="0" smtClean="0">
                <a:solidFill>
                  <a:srgbClr val="000000"/>
                </a:solidFill>
              </a:rPr>
              <a:t>)</a:t>
            </a:r>
            <a:endParaRPr lang="fr-FR" sz="2400" i="1" dirty="0" smtClean="0">
              <a:solidFill>
                <a:srgbClr val="000000"/>
              </a:solidFill>
              <a:effectLst/>
            </a:endParaRPr>
          </a:p>
          <a:p>
            <a:pPr eaLnBrk="1" hangingPunct="1">
              <a:defRPr/>
            </a:pPr>
            <a:endParaRPr lang="fr-FR" sz="2800" dirty="0" smtClean="0"/>
          </a:p>
        </p:txBody>
      </p:sp>
      <p:sp>
        <p:nvSpPr>
          <p:cNvPr id="6" name="Espace réservé de la date 5"/>
          <p:cNvSpPr>
            <a:spLocks noGrp="1"/>
          </p:cNvSpPr>
          <p:nvPr>
            <p:ph type="dt" sz="half" idx="10"/>
          </p:nvPr>
        </p:nvSpPr>
        <p:spPr/>
        <p:txBody>
          <a:bodyPr/>
          <a:lstStyle/>
          <a:p>
            <a:pPr>
              <a:defRPr/>
            </a:pPr>
            <a:r>
              <a:rPr lang="fr-FR" smtClean="0"/>
              <a:t>A. MARHRAOUI HSAINI</a:t>
            </a:r>
            <a:endParaRPr lang="fr-FR"/>
          </a:p>
        </p:txBody>
      </p:sp>
      <p:sp>
        <p:nvSpPr>
          <p:cNvPr id="7" name="Espace réservé du numéro de diapositive 6"/>
          <p:cNvSpPr>
            <a:spLocks noGrp="1"/>
          </p:cNvSpPr>
          <p:nvPr>
            <p:ph type="sldNum" sz="quarter" idx="12"/>
          </p:nvPr>
        </p:nvSpPr>
        <p:spPr/>
        <p:txBody>
          <a:bodyPr/>
          <a:lstStyle/>
          <a:p>
            <a:pPr>
              <a:defRPr/>
            </a:pPr>
            <a:fld id="{5AE33CFE-25FD-4B5D-817B-66B0759B3386}" type="slidenum">
              <a:rPr lang="fr-FR" smtClean="0"/>
              <a:pPr>
                <a:defRPr/>
              </a:pPr>
              <a:t>16</a:t>
            </a:fld>
            <a:endParaRPr lang="fr-FR"/>
          </a:p>
        </p:txBody>
      </p:sp>
    </p:spTree>
  </p:cSld>
  <p:clrMapOvr>
    <a:masterClrMapping/>
  </p:clrMapOvr>
  <p:transition>
    <p:comb/>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4340" name="Rectangle 4"/>
          <p:cNvSpPr>
            <a:spLocks noGrp="1" noChangeArrowheads="1"/>
          </p:cNvSpPr>
          <p:nvPr>
            <p:ph type="title"/>
          </p:nvPr>
        </p:nvSpPr>
        <p:spPr>
          <a:xfrm>
            <a:off x="539552" y="332656"/>
            <a:ext cx="8229600" cy="1143000"/>
          </a:xfrm>
        </p:spPr>
        <p:txBody>
          <a:bodyPr>
            <a:normAutofit fontScale="90000"/>
          </a:bodyPr>
          <a:lstStyle/>
          <a:p>
            <a:pPr algn="ctr" eaLnBrk="1" hangingPunct="1"/>
            <a:r>
              <a:rPr lang="fr-FR" sz="4000" b="1" dirty="0" smtClean="0">
                <a:solidFill>
                  <a:srgbClr val="000000"/>
                </a:solidFill>
                <a:effectLst/>
              </a:rPr>
              <a:t>Structure d’un système </a:t>
            </a:r>
            <a:br>
              <a:rPr lang="fr-FR" sz="4000" b="1" dirty="0" smtClean="0">
                <a:solidFill>
                  <a:srgbClr val="000000"/>
                </a:solidFill>
                <a:effectLst/>
              </a:rPr>
            </a:br>
            <a:r>
              <a:rPr lang="fr-FR" sz="4000" b="1" dirty="0" smtClean="0">
                <a:solidFill>
                  <a:srgbClr val="000000"/>
                </a:solidFill>
                <a:effectLst/>
              </a:rPr>
              <a:t>à microprocesseur</a:t>
            </a:r>
          </a:p>
        </p:txBody>
      </p:sp>
      <p:sp>
        <p:nvSpPr>
          <p:cNvPr id="26627" name="Rectangle 3"/>
          <p:cNvSpPr>
            <a:spLocks noGrp="1" noChangeArrowheads="1"/>
          </p:cNvSpPr>
          <p:nvPr>
            <p:ph idx="1"/>
          </p:nvPr>
        </p:nvSpPr>
        <p:spPr>
          <a:xfrm>
            <a:off x="457200" y="1600200"/>
            <a:ext cx="8686800" cy="4924425"/>
          </a:xfrm>
        </p:spPr>
        <p:txBody>
          <a:bodyPr/>
          <a:lstStyle/>
          <a:p>
            <a:pPr marL="514350" indent="-514350" eaLnBrk="1" hangingPunct="1">
              <a:buNone/>
              <a:defRPr/>
            </a:pPr>
            <a:r>
              <a:rPr lang="fr-FR" sz="2800" b="1" dirty="0" smtClean="0">
                <a:solidFill>
                  <a:srgbClr val="FF0000"/>
                </a:solidFill>
                <a:effectLst/>
                <a:latin typeface="Times New Roman" pitchFamily="18" charset="0"/>
                <a:cs typeface="Times New Roman" pitchFamily="18" charset="0"/>
              </a:rPr>
              <a:t>Bus de contrôle :</a:t>
            </a:r>
          </a:p>
          <a:p>
            <a:pPr marL="0" indent="-514350" eaLnBrk="1" hangingPunct="1">
              <a:buFontTx/>
              <a:buNone/>
              <a:defRPr/>
            </a:pPr>
            <a:r>
              <a:rPr lang="fr-FR" sz="2800" dirty="0" smtClean="0">
                <a:solidFill>
                  <a:srgbClr val="000000"/>
                </a:solidFill>
                <a:effectLst/>
                <a:latin typeface="Times New Roman" pitchFamily="18" charset="0"/>
                <a:cs typeface="Times New Roman" pitchFamily="18" charset="0"/>
              </a:rPr>
              <a:t>C’est un ensemble de lignes « relativement indépendantes » qui permettent de </a:t>
            </a:r>
            <a:r>
              <a:rPr lang="fr-FR" sz="2800" dirty="0" smtClean="0">
                <a:solidFill>
                  <a:schemeClr val="tx2"/>
                </a:solidFill>
                <a:effectLst/>
                <a:latin typeface="Times New Roman" pitchFamily="18" charset="0"/>
                <a:cs typeface="Times New Roman" pitchFamily="18" charset="0"/>
              </a:rPr>
              <a:t>:</a:t>
            </a:r>
          </a:p>
          <a:p>
            <a:pPr lvl="2" eaLnBrk="1" hangingPunct="1">
              <a:buClr>
                <a:srgbClr val="000000"/>
              </a:buClr>
              <a:buFont typeface="Arial" pitchFamily="34" charset="0"/>
              <a:buChar char="•"/>
              <a:defRPr/>
            </a:pPr>
            <a:r>
              <a:rPr lang="fr-FR" sz="2800" dirty="0" smtClean="0">
                <a:solidFill>
                  <a:srgbClr val="000000"/>
                </a:solidFill>
                <a:effectLst/>
                <a:latin typeface="Times New Roman" pitchFamily="18" charset="0"/>
                <a:cs typeface="Times New Roman" pitchFamily="18" charset="0"/>
              </a:rPr>
              <a:t>synchroniser le système: Horloge</a:t>
            </a:r>
          </a:p>
          <a:p>
            <a:pPr lvl="2" eaLnBrk="1" hangingPunct="1">
              <a:buClr>
                <a:srgbClr val="000000"/>
              </a:buClr>
              <a:buFont typeface="Arial" pitchFamily="34" charset="0"/>
              <a:buChar char="•"/>
              <a:defRPr/>
            </a:pPr>
            <a:r>
              <a:rPr lang="fr-FR" sz="2800" dirty="0" smtClean="0">
                <a:solidFill>
                  <a:srgbClr val="000000"/>
                </a:solidFill>
                <a:effectLst/>
                <a:latin typeface="Times New Roman" pitchFamily="18" charset="0"/>
                <a:cs typeface="Times New Roman" pitchFamily="18" charset="0"/>
              </a:rPr>
              <a:t>réaliser l’initialisation de l’unité centrale: (Reset)</a:t>
            </a:r>
          </a:p>
          <a:p>
            <a:pPr lvl="2" eaLnBrk="1" hangingPunct="1">
              <a:buClr>
                <a:srgbClr val="000000"/>
              </a:buClr>
              <a:buFont typeface="Arial" pitchFamily="34" charset="0"/>
              <a:buChar char="•"/>
              <a:defRPr/>
            </a:pPr>
            <a:r>
              <a:rPr lang="fr-FR" sz="2800" dirty="0" smtClean="0">
                <a:solidFill>
                  <a:srgbClr val="000000"/>
                </a:solidFill>
                <a:effectLst/>
                <a:latin typeface="Times New Roman" pitchFamily="18" charset="0"/>
                <a:cs typeface="Times New Roman" pitchFamily="18" charset="0"/>
              </a:rPr>
              <a:t>contrôler les échanges (lecture/écriture): R/W</a:t>
            </a:r>
          </a:p>
          <a:p>
            <a:pPr lvl="2" eaLnBrk="1" hangingPunct="1">
              <a:buClr>
                <a:srgbClr val="000000"/>
              </a:buClr>
              <a:buFont typeface="Arial" pitchFamily="34" charset="0"/>
              <a:buChar char="•"/>
              <a:defRPr/>
            </a:pPr>
            <a:r>
              <a:rPr lang="fr-FR" sz="2800" dirty="0" smtClean="0">
                <a:solidFill>
                  <a:srgbClr val="000000"/>
                </a:solidFill>
                <a:effectLst/>
                <a:latin typeface="Times New Roman" pitchFamily="18" charset="0"/>
                <a:cs typeface="Times New Roman" pitchFamily="18" charset="0"/>
              </a:rPr>
              <a:t>provoquer des exécutions de programmes particuliers (interruptions): IRQ</a:t>
            </a:r>
          </a:p>
        </p:txBody>
      </p:sp>
      <p:sp>
        <p:nvSpPr>
          <p:cNvPr id="6" name="Espace réservé de la date 5"/>
          <p:cNvSpPr>
            <a:spLocks noGrp="1"/>
          </p:cNvSpPr>
          <p:nvPr>
            <p:ph type="dt" sz="half" idx="10"/>
          </p:nvPr>
        </p:nvSpPr>
        <p:spPr/>
        <p:txBody>
          <a:bodyPr/>
          <a:lstStyle/>
          <a:p>
            <a:pPr>
              <a:defRPr/>
            </a:pPr>
            <a:r>
              <a:rPr lang="fr-FR" smtClean="0"/>
              <a:t>A. MARHRAOUI HSAINI</a:t>
            </a:r>
            <a:endParaRPr lang="fr-FR"/>
          </a:p>
        </p:txBody>
      </p:sp>
      <p:sp>
        <p:nvSpPr>
          <p:cNvPr id="7" name="Espace réservé du numéro de diapositive 6"/>
          <p:cNvSpPr>
            <a:spLocks noGrp="1"/>
          </p:cNvSpPr>
          <p:nvPr>
            <p:ph type="sldNum" sz="quarter" idx="12"/>
          </p:nvPr>
        </p:nvSpPr>
        <p:spPr/>
        <p:txBody>
          <a:bodyPr/>
          <a:lstStyle/>
          <a:p>
            <a:pPr>
              <a:defRPr/>
            </a:pPr>
            <a:fld id="{E92403D5-736C-4985-880C-A7B62BF846E2}" type="slidenum">
              <a:rPr lang="fr-FR" smtClean="0"/>
              <a:pPr>
                <a:defRPr/>
              </a:pPr>
              <a:t>17</a:t>
            </a:fld>
            <a:endParaRPr lang="fr-FR" dirty="0"/>
          </a:p>
        </p:txBody>
      </p:sp>
      <p:cxnSp>
        <p:nvCxnSpPr>
          <p:cNvPr id="9" name="Connecteur droit 8"/>
          <p:cNvCxnSpPr/>
          <p:nvPr/>
        </p:nvCxnSpPr>
        <p:spPr>
          <a:xfrm rot="10800000">
            <a:off x="7643834" y="4143380"/>
            <a:ext cx="240534" cy="5700"/>
          </a:xfrm>
          <a:prstGeom prst="line">
            <a:avLst/>
          </a:prstGeom>
          <a:ln>
            <a:solidFill>
              <a:srgbClr val="000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transition>
    <p:comb/>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4340" name="Rectangle 4"/>
          <p:cNvSpPr>
            <a:spLocks noGrp="1" noChangeArrowheads="1"/>
          </p:cNvSpPr>
          <p:nvPr>
            <p:ph type="title"/>
          </p:nvPr>
        </p:nvSpPr>
        <p:spPr>
          <a:xfrm>
            <a:off x="571472" y="214290"/>
            <a:ext cx="8229600" cy="617854"/>
          </a:xfrm>
        </p:spPr>
        <p:txBody>
          <a:bodyPr>
            <a:normAutofit fontScale="90000"/>
          </a:bodyPr>
          <a:lstStyle/>
          <a:p>
            <a:pPr algn="ctr" eaLnBrk="1" hangingPunct="1"/>
            <a:r>
              <a:rPr lang="fr-FR" sz="4000" b="1" dirty="0" smtClean="0">
                <a:solidFill>
                  <a:srgbClr val="000000"/>
                </a:solidFill>
                <a:effectLst/>
              </a:rPr>
              <a:t>Structure d’un système à µprocesseur</a:t>
            </a:r>
          </a:p>
        </p:txBody>
      </p:sp>
      <p:sp>
        <p:nvSpPr>
          <p:cNvPr id="26627" name="Rectangle 3"/>
          <p:cNvSpPr>
            <a:spLocks noGrp="1" noChangeArrowheads="1"/>
          </p:cNvSpPr>
          <p:nvPr>
            <p:ph idx="1"/>
          </p:nvPr>
        </p:nvSpPr>
        <p:spPr>
          <a:xfrm>
            <a:off x="214282" y="3286124"/>
            <a:ext cx="8686800" cy="3214710"/>
          </a:xfrm>
        </p:spPr>
        <p:txBody>
          <a:bodyPr>
            <a:normAutofit/>
          </a:bodyPr>
          <a:lstStyle/>
          <a:p>
            <a:pPr marL="0" indent="-514350" algn="just" eaLnBrk="1" hangingPunct="1">
              <a:buNone/>
              <a:defRPr/>
            </a:pPr>
            <a:r>
              <a:rPr lang="fr-FR" sz="2800" b="1" kern="1200" dirty="0" smtClean="0">
                <a:solidFill>
                  <a:srgbClr val="FF0000"/>
                </a:solidFill>
                <a:effectLst/>
                <a:latin typeface="Times New Roman" pitchFamily="18" charset="0"/>
                <a:cs typeface="Times New Roman" pitchFamily="18" charset="0"/>
              </a:rPr>
              <a:t>Décodeur d’adresses : </a:t>
            </a:r>
            <a:r>
              <a:rPr lang="fr-FR" sz="2800" kern="1200" dirty="0" smtClean="0">
                <a:solidFill>
                  <a:srgbClr val="002060"/>
                </a:solidFill>
                <a:effectLst/>
                <a:latin typeface="Times New Roman" pitchFamily="18" charset="0"/>
                <a:cs typeface="Times New Roman" pitchFamily="18" charset="0"/>
              </a:rPr>
              <a:t>Tous les périphériques (mémoires, interfaces E/S, etc.) sont reliés en permanence sur le bus de données. Afin d’éviter les "conflits de bus", il faut donc sélectionner un seul périphérique à la fois. Les autres sont mis en état « haute impédance » .</a:t>
            </a:r>
          </a:p>
          <a:p>
            <a:pPr marL="0" indent="-514350" algn="just">
              <a:buNone/>
              <a:defRPr/>
            </a:pPr>
            <a:r>
              <a:rPr lang="fr-FR" sz="2800" i="1" dirty="0" smtClean="0">
                <a:solidFill>
                  <a:srgbClr val="000000"/>
                </a:solidFill>
                <a:latin typeface="Times New Roman" pitchFamily="18" charset="0"/>
                <a:cs typeface="Times New Roman" pitchFamily="18" charset="0"/>
              </a:rPr>
              <a:t>Le décodage d’adresses réalise cette sélection en allouant à chaque périphérique une zone de l’espace adressable</a:t>
            </a:r>
          </a:p>
          <a:p>
            <a:pPr marL="0" indent="-514350" algn="just" eaLnBrk="1" hangingPunct="1">
              <a:buNone/>
              <a:defRPr/>
            </a:pPr>
            <a:endParaRPr lang="fr-FR" sz="2800" kern="1200" dirty="0" smtClean="0">
              <a:solidFill>
                <a:srgbClr val="002060"/>
              </a:solidFill>
              <a:effectLst/>
              <a:latin typeface="Times New Roman" pitchFamily="18" charset="0"/>
              <a:cs typeface="Times New Roman" pitchFamily="18" charset="0"/>
            </a:endParaRPr>
          </a:p>
          <a:p>
            <a:pPr marL="0" indent="-514350" algn="just" eaLnBrk="1" hangingPunct="1">
              <a:buNone/>
              <a:defRPr/>
            </a:pPr>
            <a:endParaRPr lang="fr-FR" sz="2800" kern="1200" dirty="0">
              <a:solidFill>
                <a:srgbClr val="002060"/>
              </a:solidFill>
              <a:effectLst/>
              <a:latin typeface="Times New Roman" pitchFamily="18" charset="0"/>
              <a:cs typeface="Times New Roman" pitchFamily="18" charset="0"/>
            </a:endParaRPr>
          </a:p>
        </p:txBody>
      </p:sp>
      <p:sp>
        <p:nvSpPr>
          <p:cNvPr id="6" name="Espace réservé de la date 5"/>
          <p:cNvSpPr>
            <a:spLocks noGrp="1"/>
          </p:cNvSpPr>
          <p:nvPr>
            <p:ph type="dt" sz="half" idx="10"/>
          </p:nvPr>
        </p:nvSpPr>
        <p:spPr/>
        <p:txBody>
          <a:bodyPr/>
          <a:lstStyle/>
          <a:p>
            <a:pPr>
              <a:defRPr/>
            </a:pPr>
            <a:r>
              <a:rPr lang="fr-FR" smtClean="0"/>
              <a:t>A. MARHRAOUI HSAINI</a:t>
            </a:r>
            <a:endParaRPr lang="fr-FR"/>
          </a:p>
        </p:txBody>
      </p:sp>
      <p:sp>
        <p:nvSpPr>
          <p:cNvPr id="7" name="Espace réservé du numéro de diapositive 6"/>
          <p:cNvSpPr>
            <a:spLocks noGrp="1"/>
          </p:cNvSpPr>
          <p:nvPr>
            <p:ph type="sldNum" sz="quarter" idx="12"/>
          </p:nvPr>
        </p:nvSpPr>
        <p:spPr/>
        <p:txBody>
          <a:bodyPr/>
          <a:lstStyle/>
          <a:p>
            <a:pPr>
              <a:defRPr/>
            </a:pPr>
            <a:fld id="{E92403D5-736C-4985-880C-A7B62BF846E2}" type="slidenum">
              <a:rPr lang="fr-FR" smtClean="0"/>
              <a:pPr>
                <a:defRPr/>
              </a:pPr>
              <a:t>18</a:t>
            </a:fld>
            <a:endParaRPr lang="fr-FR" dirty="0"/>
          </a:p>
        </p:txBody>
      </p:sp>
      <p:grpSp>
        <p:nvGrpSpPr>
          <p:cNvPr id="13" name="Groupe 12"/>
          <p:cNvGrpSpPr/>
          <p:nvPr/>
        </p:nvGrpSpPr>
        <p:grpSpPr>
          <a:xfrm>
            <a:off x="500034" y="928670"/>
            <a:ext cx="7884368" cy="2286015"/>
            <a:chOff x="323528" y="1772816"/>
            <a:chExt cx="7884368" cy="2808312"/>
          </a:xfrm>
        </p:grpSpPr>
        <p:pic>
          <p:nvPicPr>
            <p:cNvPr id="14" name="Picture 10" descr="décodage d'adresses"/>
            <p:cNvPicPr>
              <a:picLocks noChangeAspect="1" noChangeArrowheads="1"/>
            </p:cNvPicPr>
            <p:nvPr/>
          </p:nvPicPr>
          <p:blipFill>
            <a:blip r:embed="rId3" cstate="print"/>
            <a:srcRect/>
            <a:stretch>
              <a:fillRect/>
            </a:stretch>
          </p:blipFill>
          <p:spPr bwMode="auto">
            <a:xfrm>
              <a:off x="323528" y="1772816"/>
              <a:ext cx="7884368" cy="2808312"/>
            </a:xfrm>
            <a:prstGeom prst="rect">
              <a:avLst/>
            </a:prstGeom>
            <a:noFill/>
            <a:ln w="9525">
              <a:noFill/>
              <a:miter lim="800000"/>
              <a:headEnd/>
              <a:tailEnd/>
            </a:ln>
          </p:spPr>
        </p:pic>
        <p:sp>
          <p:nvSpPr>
            <p:cNvPr id="15" name="Rectangle 14"/>
            <p:cNvSpPr/>
            <p:nvPr/>
          </p:nvSpPr>
          <p:spPr>
            <a:xfrm>
              <a:off x="394966" y="1893950"/>
              <a:ext cx="1643074" cy="287035"/>
            </a:xfrm>
            <a:prstGeom prst="rect">
              <a:avLst/>
            </a:prstGeom>
          </p:spPr>
          <p:txBody>
            <a:bodyPr wrap="square">
              <a:spAutoFit/>
            </a:bodyPr>
            <a:lstStyle/>
            <a:p>
              <a:r>
                <a:rPr lang="fr-FR" sz="1600" dirty="0" err="1" smtClean="0">
                  <a:solidFill>
                    <a:srgbClr val="000000"/>
                  </a:solidFill>
                  <a:latin typeface="Times New Roman" pitchFamily="18" charset="0"/>
                  <a:cs typeface="Times New Roman" pitchFamily="18" charset="0"/>
                </a:rPr>
                <a:t>Cs</a:t>
              </a:r>
              <a:r>
                <a:rPr lang="fr-FR" sz="1600" baseline="-25000" dirty="0" err="1" smtClean="0">
                  <a:solidFill>
                    <a:srgbClr val="000000"/>
                  </a:solidFill>
                  <a:latin typeface="Times New Roman" pitchFamily="18" charset="0"/>
                  <a:cs typeface="Times New Roman" pitchFamily="18" charset="0"/>
                </a:rPr>
                <a:t>i</a:t>
              </a:r>
              <a:r>
                <a:rPr lang="fr-FR" sz="1600" dirty="0" smtClean="0">
                  <a:solidFill>
                    <a:srgbClr val="000000"/>
                  </a:solidFill>
                  <a:latin typeface="Times New Roman" pitchFamily="18" charset="0"/>
                  <a:cs typeface="Times New Roman" pitchFamily="18" charset="0"/>
                </a:rPr>
                <a:t>: Chip Select</a:t>
              </a:r>
              <a:endParaRPr lang="fr-FR" sz="1600" baseline="-25000" dirty="0">
                <a:solidFill>
                  <a:srgbClr val="000000"/>
                </a:solidFill>
                <a:latin typeface="Times New Roman" pitchFamily="18" charset="0"/>
                <a:cs typeface="Times New Roman" pitchFamily="18" charset="0"/>
              </a:endParaRPr>
            </a:p>
          </p:txBody>
        </p:sp>
        <p:sp>
          <p:nvSpPr>
            <p:cNvPr id="16" name="Rectangle 15"/>
            <p:cNvSpPr/>
            <p:nvPr/>
          </p:nvSpPr>
          <p:spPr>
            <a:xfrm>
              <a:off x="4211960" y="1772816"/>
              <a:ext cx="1800200" cy="400110"/>
            </a:xfrm>
            <a:prstGeom prst="rect">
              <a:avLst/>
            </a:prstGeom>
          </p:spPr>
          <p:txBody>
            <a:bodyPr wrap="square">
              <a:spAutoFit/>
            </a:bodyPr>
            <a:lstStyle/>
            <a:p>
              <a:r>
                <a:rPr lang="fr-FR" sz="2000" dirty="0" smtClean="0">
                  <a:solidFill>
                    <a:srgbClr val="000000"/>
                  </a:solidFill>
                  <a:latin typeface="Times New Roman" pitchFamily="18" charset="0"/>
                  <a:cs typeface="Times New Roman" pitchFamily="18" charset="0"/>
                </a:rPr>
                <a:t>CS</a:t>
              </a:r>
              <a:r>
                <a:rPr lang="fr-FR" sz="2000" baseline="-25000" dirty="0" smtClean="0">
                  <a:solidFill>
                    <a:srgbClr val="000000"/>
                  </a:solidFill>
                  <a:latin typeface="Times New Roman" pitchFamily="18" charset="0"/>
                  <a:cs typeface="Times New Roman" pitchFamily="18" charset="0"/>
                </a:rPr>
                <a:t>0</a:t>
              </a:r>
              <a:r>
                <a:rPr lang="fr-FR" sz="2000" dirty="0" smtClean="0">
                  <a:solidFill>
                    <a:srgbClr val="000000"/>
                  </a:solidFill>
                  <a:latin typeface="Times New Roman" pitchFamily="18" charset="0"/>
                  <a:cs typeface="Times New Roman" pitchFamily="18" charset="0"/>
                </a:rPr>
                <a:t> ……</a:t>
              </a:r>
              <a:r>
                <a:rPr lang="fr-FR" sz="2000" dirty="0" err="1" smtClean="0">
                  <a:solidFill>
                    <a:srgbClr val="000000"/>
                  </a:solidFill>
                  <a:latin typeface="Times New Roman" pitchFamily="18" charset="0"/>
                  <a:cs typeface="Times New Roman" pitchFamily="18" charset="0"/>
                </a:rPr>
                <a:t>CS</a:t>
              </a:r>
              <a:r>
                <a:rPr lang="fr-FR" sz="2000" baseline="-25000" dirty="0" err="1" smtClean="0">
                  <a:solidFill>
                    <a:srgbClr val="000000"/>
                  </a:solidFill>
                  <a:latin typeface="Times New Roman" pitchFamily="18" charset="0"/>
                  <a:cs typeface="Times New Roman" pitchFamily="18" charset="0"/>
                </a:rPr>
                <a:t>n</a:t>
              </a:r>
              <a:r>
                <a:rPr lang="fr-FR" sz="2000" baseline="-25000" dirty="0" smtClean="0">
                  <a:solidFill>
                    <a:srgbClr val="000000"/>
                  </a:solidFill>
                  <a:latin typeface="Times New Roman" pitchFamily="18" charset="0"/>
                  <a:cs typeface="Times New Roman" pitchFamily="18" charset="0"/>
                </a:rPr>
                <a:t>-1</a:t>
              </a:r>
              <a:endParaRPr lang="fr-FR" sz="2000" baseline="-25000" dirty="0">
                <a:solidFill>
                  <a:srgbClr val="000000"/>
                </a:solidFill>
                <a:latin typeface="Times New Roman" pitchFamily="18" charset="0"/>
                <a:cs typeface="Times New Roman" pitchFamily="18" charset="0"/>
              </a:endParaRPr>
            </a:p>
          </p:txBody>
        </p:sp>
      </p:grpSp>
    </p:spTree>
  </p:cSld>
  <p:clrMapOvr>
    <a:masterClrMapping/>
  </p:clrMapOvr>
  <p:transition>
    <p:comb/>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7411" name="Rectangle 2"/>
          <p:cNvSpPr>
            <a:spLocks noGrp="1" noChangeArrowheads="1"/>
          </p:cNvSpPr>
          <p:nvPr>
            <p:ph type="title"/>
          </p:nvPr>
        </p:nvSpPr>
        <p:spPr>
          <a:xfrm>
            <a:off x="395536" y="404664"/>
            <a:ext cx="8229600" cy="524006"/>
          </a:xfrm>
        </p:spPr>
        <p:txBody>
          <a:bodyPr>
            <a:normAutofit fontScale="90000"/>
          </a:bodyPr>
          <a:lstStyle/>
          <a:p>
            <a:pPr algn="ctr" eaLnBrk="1" hangingPunct="1"/>
            <a:r>
              <a:rPr lang="fr-FR" sz="4000" b="1" dirty="0" smtClean="0">
                <a:solidFill>
                  <a:srgbClr val="000000"/>
                </a:solidFill>
                <a:effectLst/>
                <a:latin typeface="Times New Roman" pitchFamily="18" charset="0"/>
              </a:rPr>
              <a:t>Structure d’un système à µprocesseur</a:t>
            </a:r>
          </a:p>
        </p:txBody>
      </p:sp>
      <p:sp>
        <p:nvSpPr>
          <p:cNvPr id="6" name="Espace réservé de la date 5"/>
          <p:cNvSpPr>
            <a:spLocks noGrp="1"/>
          </p:cNvSpPr>
          <p:nvPr>
            <p:ph type="dt" sz="half" idx="10"/>
          </p:nvPr>
        </p:nvSpPr>
        <p:spPr/>
        <p:txBody>
          <a:bodyPr/>
          <a:lstStyle/>
          <a:p>
            <a:pPr>
              <a:defRPr/>
            </a:pPr>
            <a:r>
              <a:rPr lang="fr-FR" smtClean="0"/>
              <a:t>A. MARHRAOUI HSAINI</a:t>
            </a:r>
            <a:endParaRPr lang="fr-FR"/>
          </a:p>
        </p:txBody>
      </p:sp>
      <p:sp>
        <p:nvSpPr>
          <p:cNvPr id="7" name="Espace réservé du numéro de diapositive 6"/>
          <p:cNvSpPr>
            <a:spLocks noGrp="1"/>
          </p:cNvSpPr>
          <p:nvPr>
            <p:ph type="sldNum" sz="quarter" idx="12"/>
          </p:nvPr>
        </p:nvSpPr>
        <p:spPr/>
        <p:txBody>
          <a:bodyPr/>
          <a:lstStyle/>
          <a:p>
            <a:pPr>
              <a:defRPr/>
            </a:pPr>
            <a:fld id="{6169C779-575B-4563-A0F4-F297289E4AC5}" type="slidenum">
              <a:rPr lang="fr-FR" smtClean="0"/>
              <a:pPr>
                <a:defRPr/>
              </a:pPr>
              <a:t>19</a:t>
            </a:fld>
            <a:endParaRPr lang="fr-FR"/>
          </a:p>
        </p:txBody>
      </p:sp>
      <p:sp>
        <p:nvSpPr>
          <p:cNvPr id="9" name="ZoneTexte 8"/>
          <p:cNvSpPr txBox="1"/>
          <p:nvPr/>
        </p:nvSpPr>
        <p:spPr>
          <a:xfrm>
            <a:off x="214283" y="1000108"/>
            <a:ext cx="9144064" cy="1015663"/>
          </a:xfrm>
          <a:prstGeom prst="rect">
            <a:avLst/>
          </a:prstGeom>
          <a:noFill/>
        </p:spPr>
        <p:txBody>
          <a:bodyPr wrap="square" rtlCol="0">
            <a:spAutoFit/>
          </a:bodyPr>
          <a:lstStyle/>
          <a:p>
            <a:r>
              <a:rPr lang="fr-FR" sz="2000" i="1" dirty="0" smtClean="0">
                <a:latin typeface="Times New Roman" pitchFamily="18" charset="0"/>
                <a:cs typeface="Times New Roman" pitchFamily="18" charset="0"/>
              </a:rPr>
              <a:t>Exemples: </a:t>
            </a:r>
          </a:p>
          <a:p>
            <a:pPr marL="457200" indent="-457200">
              <a:buFont typeface="+mj-lt"/>
              <a:buAutoNum type="arabicPeriod"/>
            </a:pPr>
            <a:r>
              <a:rPr lang="fr-FR" sz="2000" i="1" dirty="0" smtClean="0">
                <a:latin typeface="Times New Roman" pitchFamily="18" charset="0"/>
                <a:cs typeface="Times New Roman" pitchFamily="18" charset="0"/>
              </a:rPr>
              <a:t>connexion de  2 boitiers mémoire d’une capacité de 32 </a:t>
            </a:r>
            <a:r>
              <a:rPr lang="fr-FR" sz="2000" i="1" dirty="0" err="1" smtClean="0">
                <a:latin typeface="Times New Roman" pitchFamily="18" charset="0"/>
                <a:cs typeface="Times New Roman" pitchFamily="18" charset="0"/>
              </a:rPr>
              <a:t>KOctets</a:t>
            </a:r>
            <a:r>
              <a:rPr lang="fr-FR" sz="2000" i="1" dirty="0" smtClean="0">
                <a:latin typeface="Times New Roman" pitchFamily="18" charset="0"/>
                <a:cs typeface="Times New Roman" pitchFamily="18" charset="0"/>
              </a:rPr>
              <a:t> chacune (15 lignes d’</a:t>
            </a:r>
            <a:r>
              <a:rPr lang="fr-FR" sz="2000" i="1" dirty="0" err="1" smtClean="0">
                <a:latin typeface="Times New Roman" pitchFamily="18" charset="0"/>
                <a:cs typeface="Times New Roman" pitchFamily="18" charset="0"/>
              </a:rPr>
              <a:t>adr</a:t>
            </a:r>
            <a:r>
              <a:rPr lang="fr-FR" sz="2000" i="1" dirty="0" smtClean="0">
                <a:latin typeface="Times New Roman" pitchFamily="18" charset="0"/>
                <a:cs typeface="Times New Roman" pitchFamily="18" charset="0"/>
              </a:rPr>
              <a:t>) sur un bus d’adresse de 16 bits. </a:t>
            </a:r>
            <a:endParaRPr lang="fr-FR" sz="2000" i="1" dirty="0">
              <a:latin typeface="Times New Roman" pitchFamily="18" charset="0"/>
              <a:cs typeface="Times New Roman" pitchFamily="18" charset="0"/>
            </a:endParaRPr>
          </a:p>
        </p:txBody>
      </p:sp>
      <p:pic>
        <p:nvPicPr>
          <p:cNvPr id="93187" name="Picture 3"/>
          <p:cNvPicPr>
            <a:picLocks noChangeAspect="1" noChangeArrowheads="1"/>
          </p:cNvPicPr>
          <p:nvPr/>
        </p:nvPicPr>
        <p:blipFill>
          <a:blip r:embed="rId3" cstate="print"/>
          <a:srcRect/>
          <a:stretch>
            <a:fillRect/>
          </a:stretch>
        </p:blipFill>
        <p:spPr bwMode="auto">
          <a:xfrm>
            <a:off x="2071670" y="1928802"/>
            <a:ext cx="5619750" cy="4562475"/>
          </a:xfrm>
          <a:prstGeom prst="rect">
            <a:avLst/>
          </a:prstGeom>
          <a:noFill/>
          <a:ln w="9525">
            <a:noFill/>
            <a:miter lim="800000"/>
            <a:headEnd/>
            <a:tailEnd/>
          </a:ln>
          <a:effectLst/>
        </p:spPr>
      </p:pic>
    </p:spTree>
  </p:cSld>
  <p:clrMapOvr>
    <a:masterClrMapping/>
  </p:clrMapOvr>
  <p:transition>
    <p:comb/>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pPr algn="ctr"/>
            <a:r>
              <a:rPr lang="fr-FR" dirty="0" smtClean="0"/>
              <a:t/>
            </a:r>
            <a:br>
              <a:rPr lang="fr-FR" dirty="0" smtClean="0"/>
            </a:br>
            <a:r>
              <a:rPr lang="fr-FR" b="1" i="1" dirty="0" smtClean="0">
                <a:latin typeface="+mn-lt"/>
              </a:rPr>
              <a:t>L'informatique industrielle </a:t>
            </a:r>
            <a:endParaRPr lang="fr-FR" dirty="0">
              <a:latin typeface="+mn-lt"/>
            </a:endParaRPr>
          </a:p>
        </p:txBody>
      </p:sp>
      <p:sp>
        <p:nvSpPr>
          <p:cNvPr id="3" name="Espace réservé du contenu 2"/>
          <p:cNvSpPr>
            <a:spLocks noGrp="1"/>
          </p:cNvSpPr>
          <p:nvPr>
            <p:ph idx="1"/>
          </p:nvPr>
        </p:nvSpPr>
        <p:spPr/>
        <p:txBody>
          <a:bodyPr anchor="ctr"/>
          <a:lstStyle/>
          <a:p>
            <a:pPr algn="just"/>
            <a:r>
              <a:rPr lang="fr-FR" dirty="0"/>
              <a:t>L'informatique industrielle est une branche de l'informatique appliquée qui couvre l'ensemble des techniques de conception, d'analyse et de programmation de systèmes informatiques à vocation industrielle.</a:t>
            </a:r>
            <a:endParaRPr lang="fr-FR" dirty="0" smtClean="0"/>
          </a:p>
          <a:p>
            <a:pPr indent="0" algn="just">
              <a:buNone/>
            </a:pPr>
            <a:r>
              <a:rPr lang="fr-FR" i="1" dirty="0" smtClean="0"/>
              <a:t>(Source : Wikipédia) </a:t>
            </a:r>
            <a:endParaRPr lang="fr-FR" dirty="0"/>
          </a:p>
        </p:txBody>
      </p:sp>
      <p:sp>
        <p:nvSpPr>
          <p:cNvPr id="4" name="Espace réservé de la date 3"/>
          <p:cNvSpPr>
            <a:spLocks noGrp="1"/>
          </p:cNvSpPr>
          <p:nvPr>
            <p:ph type="dt" sz="half" idx="10"/>
          </p:nvPr>
        </p:nvSpPr>
        <p:spPr/>
        <p:txBody>
          <a:bodyPr/>
          <a:lstStyle/>
          <a:p>
            <a:pPr>
              <a:defRPr/>
            </a:pPr>
            <a:r>
              <a:rPr lang="fr-FR" dirty="0" smtClean="0"/>
              <a:t>A. MARHRAOUI HSAINI</a:t>
            </a:r>
            <a:endParaRPr lang="fr-FR" dirty="0"/>
          </a:p>
        </p:txBody>
      </p:sp>
      <p:sp>
        <p:nvSpPr>
          <p:cNvPr id="5" name="Espace réservé du numéro de diapositive 4"/>
          <p:cNvSpPr>
            <a:spLocks noGrp="1"/>
          </p:cNvSpPr>
          <p:nvPr>
            <p:ph type="sldNum" sz="quarter" idx="12"/>
          </p:nvPr>
        </p:nvSpPr>
        <p:spPr/>
        <p:txBody>
          <a:bodyPr/>
          <a:lstStyle/>
          <a:p>
            <a:pPr>
              <a:defRPr/>
            </a:pPr>
            <a:fld id="{B80A966B-6A08-4FE2-B8D7-BDF5C8968343}" type="slidenum">
              <a:rPr lang="fr-FR" smtClean="0"/>
              <a:pPr>
                <a:defRPr/>
              </a:pPr>
              <a:t>2</a:t>
            </a:fld>
            <a:endParaRPr lang="fr-FR"/>
          </a:p>
        </p:txBody>
      </p:sp>
    </p:spTree>
  </p:cSld>
  <p:clrMapOvr>
    <a:masterClrMapping/>
  </p:clrMapOvr>
  <p:transition>
    <p:comb/>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7411" name="Rectangle 2"/>
          <p:cNvSpPr>
            <a:spLocks noGrp="1" noChangeArrowheads="1"/>
          </p:cNvSpPr>
          <p:nvPr>
            <p:ph type="title"/>
          </p:nvPr>
        </p:nvSpPr>
        <p:spPr>
          <a:xfrm>
            <a:off x="395536" y="404664"/>
            <a:ext cx="8229600" cy="524006"/>
          </a:xfrm>
        </p:spPr>
        <p:txBody>
          <a:bodyPr>
            <a:normAutofit fontScale="90000"/>
          </a:bodyPr>
          <a:lstStyle/>
          <a:p>
            <a:pPr algn="ctr" eaLnBrk="1" hangingPunct="1"/>
            <a:r>
              <a:rPr lang="fr-FR" sz="4000" b="1" dirty="0" smtClean="0">
                <a:solidFill>
                  <a:srgbClr val="000000"/>
                </a:solidFill>
                <a:effectLst/>
                <a:latin typeface="Times New Roman" pitchFamily="18" charset="0"/>
              </a:rPr>
              <a:t>Structure d’un système à µprocesseur</a:t>
            </a:r>
          </a:p>
        </p:txBody>
      </p:sp>
      <p:sp>
        <p:nvSpPr>
          <p:cNvPr id="6" name="Espace réservé de la date 5"/>
          <p:cNvSpPr>
            <a:spLocks noGrp="1"/>
          </p:cNvSpPr>
          <p:nvPr>
            <p:ph type="dt" sz="half" idx="10"/>
          </p:nvPr>
        </p:nvSpPr>
        <p:spPr/>
        <p:txBody>
          <a:bodyPr/>
          <a:lstStyle/>
          <a:p>
            <a:pPr>
              <a:defRPr/>
            </a:pPr>
            <a:r>
              <a:rPr lang="fr-FR" smtClean="0"/>
              <a:t>A. MARHRAOUI HSAINI</a:t>
            </a:r>
            <a:endParaRPr lang="fr-FR"/>
          </a:p>
        </p:txBody>
      </p:sp>
      <p:sp>
        <p:nvSpPr>
          <p:cNvPr id="7" name="Espace réservé du numéro de diapositive 6"/>
          <p:cNvSpPr>
            <a:spLocks noGrp="1"/>
          </p:cNvSpPr>
          <p:nvPr>
            <p:ph type="sldNum" sz="quarter" idx="12"/>
          </p:nvPr>
        </p:nvSpPr>
        <p:spPr/>
        <p:txBody>
          <a:bodyPr/>
          <a:lstStyle/>
          <a:p>
            <a:pPr>
              <a:defRPr/>
            </a:pPr>
            <a:fld id="{6169C779-575B-4563-A0F4-F297289E4AC5}" type="slidenum">
              <a:rPr lang="fr-FR" smtClean="0"/>
              <a:pPr>
                <a:defRPr/>
              </a:pPr>
              <a:t>20</a:t>
            </a:fld>
            <a:endParaRPr lang="fr-FR"/>
          </a:p>
        </p:txBody>
      </p:sp>
      <p:sp>
        <p:nvSpPr>
          <p:cNvPr id="9" name="ZoneTexte 8"/>
          <p:cNvSpPr txBox="1"/>
          <p:nvPr/>
        </p:nvSpPr>
        <p:spPr>
          <a:xfrm>
            <a:off x="214282" y="1000108"/>
            <a:ext cx="8715436" cy="1015663"/>
          </a:xfrm>
          <a:prstGeom prst="rect">
            <a:avLst/>
          </a:prstGeom>
          <a:noFill/>
        </p:spPr>
        <p:txBody>
          <a:bodyPr wrap="square" rtlCol="0">
            <a:spAutoFit/>
          </a:bodyPr>
          <a:lstStyle/>
          <a:p>
            <a:r>
              <a:rPr lang="fr-FR" sz="2000" i="1" dirty="0" smtClean="0">
                <a:latin typeface="Times New Roman" pitchFamily="18" charset="0"/>
                <a:cs typeface="Times New Roman" pitchFamily="18" charset="0"/>
              </a:rPr>
              <a:t>Exemples: </a:t>
            </a:r>
          </a:p>
          <a:p>
            <a:pPr marL="457200" indent="-457200">
              <a:buFont typeface="+mj-lt"/>
              <a:buAutoNum type="arabicPeriod" startAt="2"/>
            </a:pPr>
            <a:r>
              <a:rPr lang="fr-FR" sz="2000" i="1" dirty="0" smtClean="0">
                <a:latin typeface="Times New Roman" pitchFamily="18" charset="0"/>
                <a:cs typeface="Times New Roman" pitchFamily="18" charset="0"/>
              </a:rPr>
              <a:t>connexion de quatre boitiers mémoire d’une capacité de 256 octets chacune (8 lignes d’</a:t>
            </a:r>
            <a:r>
              <a:rPr lang="fr-FR" sz="2000" i="1" dirty="0" err="1" smtClean="0">
                <a:latin typeface="Times New Roman" pitchFamily="18" charset="0"/>
                <a:cs typeface="Times New Roman" pitchFamily="18" charset="0"/>
              </a:rPr>
              <a:t>adr</a:t>
            </a:r>
            <a:r>
              <a:rPr lang="fr-FR" sz="2000" i="1" dirty="0" smtClean="0">
                <a:latin typeface="Times New Roman" pitchFamily="18" charset="0"/>
                <a:cs typeface="Times New Roman" pitchFamily="18" charset="0"/>
              </a:rPr>
              <a:t>) sur un bus d’adresse de 10 bits. </a:t>
            </a:r>
            <a:endParaRPr lang="fr-FR" sz="2000" i="1" dirty="0">
              <a:latin typeface="Times New Roman" pitchFamily="18" charset="0"/>
              <a:cs typeface="Times New Roman" pitchFamily="18" charset="0"/>
            </a:endParaRPr>
          </a:p>
        </p:txBody>
      </p:sp>
      <p:pic>
        <p:nvPicPr>
          <p:cNvPr id="41990" name="Picture 6" descr="RÃ©sultat de recherche d'images pour &quot;circuit decodeur d'adresses&quot;"/>
          <p:cNvPicPr>
            <a:picLocks noChangeAspect="1" noChangeArrowheads="1"/>
          </p:cNvPicPr>
          <p:nvPr/>
        </p:nvPicPr>
        <p:blipFill>
          <a:blip r:embed="rId3" cstate="print"/>
          <a:srcRect/>
          <a:stretch>
            <a:fillRect/>
          </a:stretch>
        </p:blipFill>
        <p:spPr bwMode="auto">
          <a:xfrm>
            <a:off x="1643042" y="2643182"/>
            <a:ext cx="5715000" cy="3114676"/>
          </a:xfrm>
          <a:prstGeom prst="rect">
            <a:avLst/>
          </a:prstGeom>
          <a:noFill/>
        </p:spPr>
      </p:pic>
    </p:spTree>
  </p:cSld>
  <p:clrMapOvr>
    <a:masterClrMapping/>
  </p:clrMapOvr>
  <p:transition>
    <p:comb/>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7411" name="Rectangle 2"/>
          <p:cNvSpPr>
            <a:spLocks noGrp="1" noChangeArrowheads="1"/>
          </p:cNvSpPr>
          <p:nvPr>
            <p:ph type="title"/>
          </p:nvPr>
        </p:nvSpPr>
        <p:spPr>
          <a:xfrm>
            <a:off x="395536" y="404664"/>
            <a:ext cx="8229600" cy="524006"/>
          </a:xfrm>
        </p:spPr>
        <p:txBody>
          <a:bodyPr>
            <a:normAutofit fontScale="90000"/>
          </a:bodyPr>
          <a:lstStyle/>
          <a:p>
            <a:pPr algn="ctr" eaLnBrk="1" hangingPunct="1"/>
            <a:r>
              <a:rPr lang="fr-FR" sz="4000" b="1" dirty="0" smtClean="0">
                <a:solidFill>
                  <a:srgbClr val="000000"/>
                </a:solidFill>
                <a:effectLst/>
                <a:latin typeface="Times New Roman" pitchFamily="18" charset="0"/>
              </a:rPr>
              <a:t>Structure d’un système à µprocesseur</a:t>
            </a:r>
          </a:p>
        </p:txBody>
      </p:sp>
      <p:pic>
        <p:nvPicPr>
          <p:cNvPr id="2050" name="Picture 2"/>
          <p:cNvPicPr>
            <a:picLocks noGrp="1" noChangeAspect="1" noChangeArrowheads="1"/>
          </p:cNvPicPr>
          <p:nvPr>
            <p:ph idx="1"/>
          </p:nvPr>
        </p:nvPicPr>
        <p:blipFill>
          <a:blip r:embed="rId3" cstate="print"/>
          <a:stretch>
            <a:fillRect/>
          </a:stretch>
        </p:blipFill>
        <p:spPr bwMode="auto">
          <a:xfrm>
            <a:off x="2143108" y="2214554"/>
            <a:ext cx="4914900" cy="4362450"/>
          </a:xfrm>
          <a:prstGeom prst="rect">
            <a:avLst/>
          </a:prstGeom>
          <a:noFill/>
          <a:ln w="9525">
            <a:noFill/>
            <a:miter lim="800000"/>
            <a:headEnd/>
            <a:tailEnd/>
          </a:ln>
          <a:effectLst/>
        </p:spPr>
      </p:pic>
      <p:sp>
        <p:nvSpPr>
          <p:cNvPr id="6" name="Espace réservé de la date 5"/>
          <p:cNvSpPr>
            <a:spLocks noGrp="1"/>
          </p:cNvSpPr>
          <p:nvPr>
            <p:ph type="dt" sz="half" idx="10"/>
          </p:nvPr>
        </p:nvSpPr>
        <p:spPr/>
        <p:txBody>
          <a:bodyPr/>
          <a:lstStyle/>
          <a:p>
            <a:pPr>
              <a:defRPr/>
            </a:pPr>
            <a:r>
              <a:rPr lang="fr-FR" smtClean="0"/>
              <a:t>A. MARHRAOUI HSAINI</a:t>
            </a:r>
            <a:endParaRPr lang="fr-FR"/>
          </a:p>
        </p:txBody>
      </p:sp>
      <p:sp>
        <p:nvSpPr>
          <p:cNvPr id="7" name="Espace réservé du numéro de diapositive 6"/>
          <p:cNvSpPr>
            <a:spLocks noGrp="1"/>
          </p:cNvSpPr>
          <p:nvPr>
            <p:ph type="sldNum" sz="quarter" idx="12"/>
          </p:nvPr>
        </p:nvSpPr>
        <p:spPr/>
        <p:txBody>
          <a:bodyPr/>
          <a:lstStyle/>
          <a:p>
            <a:pPr>
              <a:defRPr/>
            </a:pPr>
            <a:fld id="{6169C779-575B-4563-A0F4-F297289E4AC5}" type="slidenum">
              <a:rPr lang="fr-FR" smtClean="0"/>
              <a:pPr>
                <a:defRPr/>
              </a:pPr>
              <a:t>21</a:t>
            </a:fld>
            <a:endParaRPr lang="fr-FR"/>
          </a:p>
        </p:txBody>
      </p:sp>
      <p:sp>
        <p:nvSpPr>
          <p:cNvPr id="9" name="ZoneTexte 8"/>
          <p:cNvSpPr txBox="1"/>
          <p:nvPr/>
        </p:nvSpPr>
        <p:spPr>
          <a:xfrm>
            <a:off x="214283" y="1000108"/>
            <a:ext cx="8929718" cy="1015663"/>
          </a:xfrm>
          <a:prstGeom prst="rect">
            <a:avLst/>
          </a:prstGeom>
          <a:noFill/>
        </p:spPr>
        <p:txBody>
          <a:bodyPr wrap="square" rtlCol="0">
            <a:spAutoFit/>
          </a:bodyPr>
          <a:lstStyle/>
          <a:p>
            <a:r>
              <a:rPr lang="fr-FR" sz="2000" i="1" dirty="0" smtClean="0">
                <a:latin typeface="Times New Roman" pitchFamily="18" charset="0"/>
                <a:cs typeface="Times New Roman" pitchFamily="18" charset="0"/>
              </a:rPr>
              <a:t>Exemple: </a:t>
            </a:r>
          </a:p>
          <a:p>
            <a:pPr marL="457200" indent="-457200">
              <a:buFont typeface="+mj-lt"/>
              <a:buAutoNum type="arabicPeriod" startAt="3"/>
            </a:pPr>
            <a:r>
              <a:rPr lang="fr-FR" sz="2000" i="1" dirty="0" smtClean="0">
                <a:latin typeface="Times New Roman" pitchFamily="18" charset="0"/>
                <a:cs typeface="Times New Roman" pitchFamily="18" charset="0"/>
              </a:rPr>
              <a:t>connexion de huit boitiers mémoire d’une capacité de 8 Ko chacune (13 lignes d’</a:t>
            </a:r>
            <a:r>
              <a:rPr lang="fr-FR" sz="2000" i="1" dirty="0" err="1" smtClean="0">
                <a:latin typeface="Times New Roman" pitchFamily="18" charset="0"/>
                <a:cs typeface="Times New Roman" pitchFamily="18" charset="0"/>
              </a:rPr>
              <a:t>adr</a:t>
            </a:r>
            <a:r>
              <a:rPr lang="fr-FR" sz="2000" i="1" dirty="0" smtClean="0">
                <a:latin typeface="Times New Roman" pitchFamily="18" charset="0"/>
                <a:cs typeface="Times New Roman" pitchFamily="18" charset="0"/>
              </a:rPr>
              <a:t>) sur un bus d’adresse de 16 bits. </a:t>
            </a:r>
            <a:endParaRPr lang="fr-FR" sz="2000" i="1" dirty="0">
              <a:latin typeface="Times New Roman" pitchFamily="18" charset="0"/>
              <a:cs typeface="Times New Roman" pitchFamily="18" charset="0"/>
            </a:endParaRPr>
          </a:p>
        </p:txBody>
      </p:sp>
    </p:spTree>
  </p:cSld>
  <p:clrMapOvr>
    <a:masterClrMapping/>
  </p:clrMapOvr>
  <p:transition>
    <p:comb/>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7411" name="Rectangle 2"/>
          <p:cNvSpPr>
            <a:spLocks noGrp="1" noChangeArrowheads="1"/>
          </p:cNvSpPr>
          <p:nvPr>
            <p:ph type="title"/>
          </p:nvPr>
        </p:nvSpPr>
        <p:spPr>
          <a:xfrm>
            <a:off x="395536" y="404664"/>
            <a:ext cx="8229600" cy="524006"/>
          </a:xfrm>
        </p:spPr>
        <p:txBody>
          <a:bodyPr>
            <a:normAutofit fontScale="90000"/>
          </a:bodyPr>
          <a:lstStyle/>
          <a:p>
            <a:pPr algn="ctr" eaLnBrk="1" hangingPunct="1"/>
            <a:r>
              <a:rPr lang="fr-FR" sz="4000" b="1" dirty="0" smtClean="0">
                <a:solidFill>
                  <a:srgbClr val="000000"/>
                </a:solidFill>
                <a:effectLst/>
                <a:latin typeface="Times New Roman" pitchFamily="18" charset="0"/>
              </a:rPr>
              <a:t>Structure d’un système à µprocesseur</a:t>
            </a:r>
          </a:p>
        </p:txBody>
      </p:sp>
      <p:sp>
        <p:nvSpPr>
          <p:cNvPr id="6" name="Espace réservé de la date 5"/>
          <p:cNvSpPr>
            <a:spLocks noGrp="1"/>
          </p:cNvSpPr>
          <p:nvPr>
            <p:ph type="dt" sz="half" idx="10"/>
          </p:nvPr>
        </p:nvSpPr>
        <p:spPr/>
        <p:txBody>
          <a:bodyPr/>
          <a:lstStyle/>
          <a:p>
            <a:pPr>
              <a:defRPr/>
            </a:pPr>
            <a:r>
              <a:rPr lang="fr-FR" smtClean="0"/>
              <a:t>A. MARHRAOUI HSAINI</a:t>
            </a:r>
            <a:endParaRPr lang="fr-FR"/>
          </a:p>
        </p:txBody>
      </p:sp>
      <p:sp>
        <p:nvSpPr>
          <p:cNvPr id="7" name="Espace réservé du numéro de diapositive 6"/>
          <p:cNvSpPr>
            <a:spLocks noGrp="1"/>
          </p:cNvSpPr>
          <p:nvPr>
            <p:ph type="sldNum" sz="quarter" idx="12"/>
          </p:nvPr>
        </p:nvSpPr>
        <p:spPr/>
        <p:txBody>
          <a:bodyPr/>
          <a:lstStyle/>
          <a:p>
            <a:pPr>
              <a:defRPr/>
            </a:pPr>
            <a:fld id="{6169C779-575B-4563-A0F4-F297289E4AC5}" type="slidenum">
              <a:rPr lang="fr-FR" smtClean="0"/>
              <a:pPr>
                <a:defRPr/>
              </a:pPr>
              <a:t>22</a:t>
            </a:fld>
            <a:endParaRPr lang="fr-FR"/>
          </a:p>
        </p:txBody>
      </p:sp>
      <p:sp>
        <p:nvSpPr>
          <p:cNvPr id="9" name="ZoneTexte 8"/>
          <p:cNvSpPr txBox="1"/>
          <p:nvPr/>
        </p:nvSpPr>
        <p:spPr>
          <a:xfrm>
            <a:off x="285720" y="1357298"/>
            <a:ext cx="4633191" cy="400110"/>
          </a:xfrm>
          <a:prstGeom prst="rect">
            <a:avLst/>
          </a:prstGeom>
          <a:noFill/>
        </p:spPr>
        <p:txBody>
          <a:bodyPr wrap="none" rtlCol="0">
            <a:spAutoFit/>
          </a:bodyPr>
          <a:lstStyle/>
          <a:p>
            <a:r>
              <a:rPr lang="fr-FR" sz="2000" b="1" dirty="0" smtClean="0">
                <a:latin typeface="Times New Roman" pitchFamily="18" charset="0"/>
                <a:cs typeface="Times New Roman" pitchFamily="18" charset="0"/>
              </a:rPr>
              <a:t>Le </a:t>
            </a:r>
            <a:r>
              <a:rPr lang="fr-FR" sz="2000" b="1" dirty="0" err="1" smtClean="0">
                <a:latin typeface="Times New Roman" pitchFamily="18" charset="0"/>
                <a:cs typeface="Times New Roman" pitchFamily="18" charset="0"/>
              </a:rPr>
              <a:t>mapping</a:t>
            </a:r>
            <a:r>
              <a:rPr lang="fr-FR" sz="2000" b="1" dirty="0" smtClean="0">
                <a:latin typeface="Times New Roman" pitchFamily="18" charset="0"/>
                <a:cs typeface="Times New Roman" pitchFamily="18" charset="0"/>
              </a:rPr>
              <a:t> de la mémoire devient ainsi:</a:t>
            </a:r>
            <a:endParaRPr lang="fr-FR" sz="2000" b="1" dirty="0">
              <a:latin typeface="Times New Roman" pitchFamily="18" charset="0"/>
              <a:cs typeface="Times New Roman" pitchFamily="18" charset="0"/>
            </a:endParaRPr>
          </a:p>
        </p:txBody>
      </p:sp>
      <p:pic>
        <p:nvPicPr>
          <p:cNvPr id="10" name="Picture 3"/>
          <p:cNvPicPr>
            <a:picLocks noChangeAspect="1" noChangeArrowheads="1"/>
          </p:cNvPicPr>
          <p:nvPr/>
        </p:nvPicPr>
        <p:blipFill>
          <a:blip r:embed="rId3" cstate="print"/>
          <a:srcRect/>
          <a:stretch>
            <a:fillRect/>
          </a:stretch>
        </p:blipFill>
        <p:spPr bwMode="auto">
          <a:xfrm>
            <a:off x="2714612" y="1857364"/>
            <a:ext cx="3537938" cy="4301288"/>
          </a:xfrm>
          <a:prstGeom prst="rect">
            <a:avLst/>
          </a:prstGeom>
          <a:noFill/>
          <a:ln w="9525">
            <a:noFill/>
            <a:miter lim="800000"/>
            <a:headEnd/>
            <a:tailEnd/>
          </a:ln>
          <a:effectLst/>
        </p:spPr>
      </p:pic>
    </p:spTree>
  </p:cSld>
  <p:clrMapOvr>
    <a:masterClrMapping/>
  </p:clrMapOvr>
  <p:transition>
    <p:comb/>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7411" name="Rectangle 2"/>
          <p:cNvSpPr>
            <a:spLocks noGrp="1" noChangeArrowheads="1"/>
          </p:cNvSpPr>
          <p:nvPr>
            <p:ph type="title"/>
          </p:nvPr>
        </p:nvSpPr>
        <p:spPr>
          <a:xfrm>
            <a:off x="395536" y="404664"/>
            <a:ext cx="8229600" cy="1143000"/>
          </a:xfrm>
        </p:spPr>
        <p:txBody>
          <a:bodyPr>
            <a:normAutofit fontScale="90000"/>
          </a:bodyPr>
          <a:lstStyle/>
          <a:p>
            <a:pPr algn="ctr" eaLnBrk="1" hangingPunct="1"/>
            <a:r>
              <a:rPr lang="fr-FR" sz="4000" b="1" dirty="0" smtClean="0">
                <a:solidFill>
                  <a:srgbClr val="000000"/>
                </a:solidFill>
                <a:effectLst/>
                <a:latin typeface="Times New Roman" pitchFamily="18" charset="0"/>
              </a:rPr>
              <a:t>Structure d’un système </a:t>
            </a:r>
            <a:br>
              <a:rPr lang="fr-FR" sz="4000" b="1" dirty="0" smtClean="0">
                <a:solidFill>
                  <a:srgbClr val="000000"/>
                </a:solidFill>
                <a:effectLst/>
                <a:latin typeface="Times New Roman" pitchFamily="18" charset="0"/>
              </a:rPr>
            </a:br>
            <a:r>
              <a:rPr lang="fr-FR" sz="4000" b="1" dirty="0" smtClean="0">
                <a:solidFill>
                  <a:srgbClr val="000000"/>
                </a:solidFill>
                <a:effectLst/>
                <a:latin typeface="Times New Roman" pitchFamily="18" charset="0"/>
              </a:rPr>
              <a:t>à microprocesseur</a:t>
            </a:r>
          </a:p>
        </p:txBody>
      </p:sp>
      <p:sp>
        <p:nvSpPr>
          <p:cNvPr id="27651" name="Rectangle 3"/>
          <p:cNvSpPr>
            <a:spLocks noGrp="1" noChangeArrowheads="1"/>
          </p:cNvSpPr>
          <p:nvPr>
            <p:ph idx="1"/>
          </p:nvPr>
        </p:nvSpPr>
        <p:spPr/>
        <p:txBody>
          <a:bodyPr/>
          <a:lstStyle/>
          <a:p>
            <a:pPr algn="just" eaLnBrk="1" hangingPunct="1">
              <a:defRPr/>
            </a:pPr>
            <a:r>
              <a:rPr lang="fr-FR" sz="2800" b="1" dirty="0" smtClean="0">
                <a:solidFill>
                  <a:srgbClr val="FF0000"/>
                </a:solidFill>
                <a:effectLst/>
                <a:latin typeface="Times New Roman" pitchFamily="18" charset="0"/>
                <a:cs typeface="Times New Roman" pitchFamily="18" charset="0"/>
              </a:rPr>
              <a:t>Les interfaces ou coupleurs:</a:t>
            </a:r>
            <a:r>
              <a:rPr lang="fr-FR" sz="2800" dirty="0" smtClean="0">
                <a:solidFill>
                  <a:srgbClr val="FF0000"/>
                </a:solidFill>
                <a:effectLst/>
                <a:latin typeface="Times New Roman" pitchFamily="18" charset="0"/>
                <a:cs typeface="Times New Roman" pitchFamily="18" charset="0"/>
              </a:rPr>
              <a:t> </a:t>
            </a:r>
            <a:r>
              <a:rPr lang="fr-FR" sz="2800" dirty="0" smtClean="0">
                <a:solidFill>
                  <a:srgbClr val="000000"/>
                </a:solidFill>
                <a:effectLst/>
                <a:latin typeface="Times New Roman" pitchFamily="18" charset="0"/>
              </a:rPr>
              <a:t>permettent au  µp de communiquer avec les périphériques extérieurs au système. Ces coupleurs ou adaptateurs servent à adapter les caractéristiques des périphériques (parallèle, série, convertisseurs N/A-A/N, vitesses de transmission ou BAUD rate, …) à ceux du µp</a:t>
            </a:r>
            <a:r>
              <a:rPr lang="fr-FR" sz="2800" dirty="0" smtClean="0">
                <a:effectLst/>
                <a:latin typeface="Times New Roman" pitchFamily="18" charset="0"/>
              </a:rPr>
              <a:t>.</a:t>
            </a:r>
          </a:p>
        </p:txBody>
      </p:sp>
      <p:sp>
        <p:nvSpPr>
          <p:cNvPr id="6" name="Espace réservé de la date 5"/>
          <p:cNvSpPr>
            <a:spLocks noGrp="1"/>
          </p:cNvSpPr>
          <p:nvPr>
            <p:ph type="dt" sz="half" idx="10"/>
          </p:nvPr>
        </p:nvSpPr>
        <p:spPr/>
        <p:txBody>
          <a:bodyPr/>
          <a:lstStyle/>
          <a:p>
            <a:pPr>
              <a:defRPr/>
            </a:pPr>
            <a:r>
              <a:rPr lang="fr-FR" smtClean="0"/>
              <a:t>A. MARHRAOUI HSAINI</a:t>
            </a:r>
            <a:endParaRPr lang="fr-FR"/>
          </a:p>
        </p:txBody>
      </p:sp>
      <p:sp>
        <p:nvSpPr>
          <p:cNvPr id="7" name="Espace réservé du numéro de diapositive 6"/>
          <p:cNvSpPr>
            <a:spLocks noGrp="1"/>
          </p:cNvSpPr>
          <p:nvPr>
            <p:ph type="sldNum" sz="quarter" idx="12"/>
          </p:nvPr>
        </p:nvSpPr>
        <p:spPr/>
        <p:txBody>
          <a:bodyPr/>
          <a:lstStyle/>
          <a:p>
            <a:pPr>
              <a:defRPr/>
            </a:pPr>
            <a:fld id="{6169C779-575B-4563-A0F4-F297289E4AC5}" type="slidenum">
              <a:rPr lang="fr-FR" smtClean="0"/>
              <a:pPr>
                <a:defRPr/>
              </a:pPr>
              <a:t>23</a:t>
            </a:fld>
            <a:endParaRPr lang="fr-FR"/>
          </a:p>
        </p:txBody>
      </p:sp>
    </p:spTree>
  </p:cSld>
  <p:clrMapOvr>
    <a:masterClrMapping/>
  </p:clrMapOvr>
  <p:transition>
    <p:comb/>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8436" name="Rectangle 5"/>
          <p:cNvSpPr>
            <a:spLocks noGrp="1" noChangeArrowheads="1"/>
          </p:cNvSpPr>
          <p:nvPr>
            <p:ph type="title"/>
          </p:nvPr>
        </p:nvSpPr>
        <p:spPr>
          <a:xfrm>
            <a:off x="395536" y="260648"/>
            <a:ext cx="8229600" cy="1143000"/>
          </a:xfrm>
        </p:spPr>
        <p:txBody>
          <a:bodyPr>
            <a:normAutofit fontScale="90000"/>
          </a:bodyPr>
          <a:lstStyle/>
          <a:p>
            <a:pPr algn="ctr" eaLnBrk="1" hangingPunct="1"/>
            <a:r>
              <a:rPr lang="fr-FR" sz="4000" b="1" dirty="0" smtClean="0">
                <a:solidFill>
                  <a:srgbClr val="000000"/>
                </a:solidFill>
                <a:effectLst/>
                <a:latin typeface="Times New Roman" pitchFamily="18" charset="0"/>
              </a:rPr>
              <a:t>Structure d’un système </a:t>
            </a:r>
            <a:br>
              <a:rPr lang="fr-FR" sz="4000" b="1" dirty="0" smtClean="0">
                <a:solidFill>
                  <a:srgbClr val="000000"/>
                </a:solidFill>
                <a:effectLst/>
                <a:latin typeface="Times New Roman" pitchFamily="18" charset="0"/>
              </a:rPr>
            </a:br>
            <a:r>
              <a:rPr lang="fr-FR" sz="4000" b="1" dirty="0" smtClean="0">
                <a:solidFill>
                  <a:srgbClr val="000000"/>
                </a:solidFill>
                <a:effectLst/>
                <a:latin typeface="Times New Roman" pitchFamily="18" charset="0"/>
              </a:rPr>
              <a:t>à microprocesseur</a:t>
            </a:r>
          </a:p>
        </p:txBody>
      </p:sp>
      <p:sp>
        <p:nvSpPr>
          <p:cNvPr id="47107" name="Rectangle 3"/>
          <p:cNvSpPr>
            <a:spLocks noGrp="1" noChangeArrowheads="1"/>
          </p:cNvSpPr>
          <p:nvPr>
            <p:ph idx="1"/>
          </p:nvPr>
        </p:nvSpPr>
        <p:spPr>
          <a:xfrm>
            <a:off x="457200" y="1905001"/>
            <a:ext cx="8229600" cy="2524132"/>
          </a:xfrm>
        </p:spPr>
        <p:txBody>
          <a:bodyPr>
            <a:normAutofit lnSpcReduction="10000"/>
          </a:bodyPr>
          <a:lstStyle/>
          <a:p>
            <a:pPr algn="just">
              <a:defRPr/>
            </a:pPr>
            <a:r>
              <a:rPr lang="fr-FR" sz="2800" b="1" dirty="0" smtClean="0">
                <a:solidFill>
                  <a:srgbClr val="FF0000"/>
                </a:solidFill>
                <a:effectLst/>
                <a:latin typeface="Times New Roman" pitchFamily="18" charset="0"/>
                <a:cs typeface="Times New Roman" pitchFamily="18" charset="0"/>
              </a:rPr>
              <a:t>L’horloge: </a:t>
            </a:r>
            <a:r>
              <a:rPr lang="fr-FR" sz="2800" dirty="0" smtClean="0">
                <a:effectLst/>
                <a:latin typeface="Times New Roman" pitchFamily="18" charset="0"/>
                <a:cs typeface="Times New Roman" pitchFamily="18" charset="0"/>
              </a:rPr>
              <a:t>génère des </a:t>
            </a:r>
            <a:r>
              <a:rPr lang="fr-FR" sz="2800" dirty="0" smtClean="0">
                <a:solidFill>
                  <a:srgbClr val="000000"/>
                </a:solidFill>
                <a:latin typeface="Times New Roman" pitchFamily="18" charset="0"/>
              </a:rPr>
              <a:t>impulsions électriques qui cadencent la </a:t>
            </a:r>
            <a:r>
              <a:rPr lang="fr-FR" sz="2800" dirty="0" smtClean="0">
                <a:solidFill>
                  <a:srgbClr val="000000"/>
                </a:solidFill>
                <a:effectLst/>
                <a:latin typeface="Times New Roman" pitchFamily="18" charset="0"/>
              </a:rPr>
              <a:t>vitesse </a:t>
            </a:r>
            <a:r>
              <a:rPr lang="fr-FR" sz="2800" dirty="0" smtClean="0">
                <a:solidFill>
                  <a:srgbClr val="000000"/>
                </a:solidFill>
                <a:latin typeface="Times New Roman" pitchFamily="18" charset="0"/>
              </a:rPr>
              <a:t>de fonctionnement µP </a:t>
            </a:r>
            <a:r>
              <a:rPr lang="fr-FR" sz="2800" dirty="0" smtClean="0">
                <a:solidFill>
                  <a:srgbClr val="000000"/>
                </a:solidFill>
                <a:effectLst/>
                <a:latin typeface="Times New Roman" pitchFamily="18" charset="0"/>
              </a:rPr>
              <a:t>  (740 </a:t>
            </a:r>
            <a:r>
              <a:rPr lang="fr-FR" sz="2800" dirty="0" err="1" smtClean="0">
                <a:solidFill>
                  <a:srgbClr val="000000"/>
                </a:solidFill>
                <a:effectLst/>
                <a:latin typeface="Times New Roman" pitchFamily="18" charset="0"/>
              </a:rPr>
              <a:t>Khz</a:t>
            </a:r>
            <a:r>
              <a:rPr lang="fr-FR" sz="2800" dirty="0" smtClean="0">
                <a:solidFill>
                  <a:srgbClr val="000000"/>
                </a:solidFill>
                <a:effectLst/>
                <a:latin typeface="Times New Roman" pitchFamily="18" charset="0"/>
              </a:rPr>
              <a:t> à 4 </a:t>
            </a:r>
            <a:r>
              <a:rPr lang="fr-FR" sz="2800" dirty="0" err="1" smtClean="0">
                <a:solidFill>
                  <a:srgbClr val="000000"/>
                </a:solidFill>
                <a:effectLst/>
                <a:latin typeface="Times New Roman" pitchFamily="18" charset="0"/>
              </a:rPr>
              <a:t>Ghz</a:t>
            </a:r>
            <a:r>
              <a:rPr lang="fr-FR" sz="2800" dirty="0" smtClean="0">
                <a:solidFill>
                  <a:srgbClr val="000000"/>
                </a:solidFill>
                <a:effectLst/>
                <a:latin typeface="Times New Roman" pitchFamily="18" charset="0"/>
              </a:rPr>
              <a:t>). </a:t>
            </a:r>
            <a:r>
              <a:rPr lang="fr-FR" sz="2800" dirty="0" smtClean="0">
                <a:solidFill>
                  <a:srgbClr val="000000"/>
                </a:solidFill>
                <a:latin typeface="Times New Roman" pitchFamily="18" charset="0"/>
              </a:rPr>
              <a:t>L’horloge est généralement  un oscillateur à quartz.</a:t>
            </a:r>
            <a:endParaRPr lang="fr-FR" sz="2800" dirty="0" smtClean="0">
              <a:solidFill>
                <a:srgbClr val="000000"/>
              </a:solidFill>
              <a:effectLst/>
              <a:latin typeface="Times New Roman" pitchFamily="18" charset="0"/>
            </a:endParaRPr>
          </a:p>
          <a:p>
            <a:pPr marL="0" algn="just">
              <a:buNone/>
              <a:defRPr/>
            </a:pPr>
            <a:r>
              <a:rPr lang="fr-FR" sz="2000" i="1" dirty="0" smtClean="0">
                <a:solidFill>
                  <a:srgbClr val="000000"/>
                </a:solidFill>
                <a:effectLst/>
                <a:latin typeface="Times New Roman" pitchFamily="18" charset="0"/>
                <a:cs typeface="Times New Roman" pitchFamily="18" charset="0"/>
              </a:rPr>
              <a:t>Le quartz </a:t>
            </a:r>
            <a:r>
              <a:rPr lang="fr-FR" sz="2000" i="1" dirty="0" smtClean="0"/>
              <a:t>est un cristal de roche naturel de silice (</a:t>
            </a:r>
            <a:r>
              <a:rPr lang="fr-FR" sz="2000" dirty="0" smtClean="0"/>
              <a:t>dioxyde de silicium: SiO</a:t>
            </a:r>
            <a:r>
              <a:rPr lang="fr-FR" sz="2000" baseline="-25000" dirty="0" smtClean="0"/>
              <a:t>2</a:t>
            </a:r>
            <a:r>
              <a:rPr lang="fr-FR" sz="2000" dirty="0" smtClean="0"/>
              <a:t>)</a:t>
            </a:r>
            <a:r>
              <a:rPr lang="fr-FR" sz="2000" i="1" dirty="0" smtClean="0"/>
              <a:t>,</a:t>
            </a:r>
            <a:r>
              <a:rPr lang="fr-FR" sz="2000" i="1" dirty="0" smtClean="0">
                <a:solidFill>
                  <a:srgbClr val="000000"/>
                </a:solidFill>
                <a:effectLst/>
                <a:latin typeface="Times New Roman" pitchFamily="18" charset="0"/>
                <a:cs typeface="Times New Roman" pitchFamily="18" charset="0"/>
              </a:rPr>
              <a:t> qui a la particularité de vibrer (résonner) à une fréquence précise lorsqu’il est stimulé électriquement. </a:t>
            </a:r>
          </a:p>
        </p:txBody>
      </p:sp>
      <p:sp>
        <p:nvSpPr>
          <p:cNvPr id="6" name="Espace réservé de la date 5"/>
          <p:cNvSpPr>
            <a:spLocks noGrp="1"/>
          </p:cNvSpPr>
          <p:nvPr>
            <p:ph type="dt" sz="half" idx="10"/>
          </p:nvPr>
        </p:nvSpPr>
        <p:spPr/>
        <p:txBody>
          <a:bodyPr/>
          <a:lstStyle/>
          <a:p>
            <a:pPr>
              <a:defRPr/>
            </a:pPr>
            <a:r>
              <a:rPr lang="fr-FR" smtClean="0"/>
              <a:t>A. MARHRAOUI HSAINI</a:t>
            </a:r>
            <a:endParaRPr lang="fr-FR"/>
          </a:p>
        </p:txBody>
      </p:sp>
      <p:sp>
        <p:nvSpPr>
          <p:cNvPr id="7" name="Espace réservé du numéro de diapositive 6"/>
          <p:cNvSpPr>
            <a:spLocks noGrp="1"/>
          </p:cNvSpPr>
          <p:nvPr>
            <p:ph type="sldNum" sz="quarter" idx="12"/>
          </p:nvPr>
        </p:nvSpPr>
        <p:spPr/>
        <p:txBody>
          <a:bodyPr/>
          <a:lstStyle/>
          <a:p>
            <a:pPr>
              <a:defRPr/>
            </a:pPr>
            <a:fld id="{EA31415B-CFC0-4588-9424-654E5D46002B}" type="slidenum">
              <a:rPr lang="fr-FR" smtClean="0"/>
              <a:pPr>
                <a:defRPr/>
              </a:pPr>
              <a:t>24</a:t>
            </a:fld>
            <a:endParaRPr lang="fr-FR"/>
          </a:p>
        </p:txBody>
      </p:sp>
      <p:pic>
        <p:nvPicPr>
          <p:cNvPr id="18439" name="Picture 8" descr="Quartz"/>
          <p:cNvPicPr>
            <a:picLocks noChangeAspect="1" noChangeArrowheads="1"/>
          </p:cNvPicPr>
          <p:nvPr/>
        </p:nvPicPr>
        <p:blipFill>
          <a:blip r:embed="rId2" cstate="print"/>
          <a:srcRect/>
          <a:stretch>
            <a:fillRect/>
          </a:stretch>
        </p:blipFill>
        <p:spPr bwMode="auto">
          <a:xfrm>
            <a:off x="2428860" y="4500570"/>
            <a:ext cx="4857750" cy="1439863"/>
          </a:xfrm>
          <a:prstGeom prst="rect">
            <a:avLst/>
          </a:prstGeom>
          <a:noFill/>
          <a:ln w="9525">
            <a:noFill/>
            <a:miter lim="800000"/>
            <a:headEnd/>
            <a:tailEnd/>
          </a:ln>
        </p:spPr>
      </p:pic>
      <p:pic>
        <p:nvPicPr>
          <p:cNvPr id="36866" name="Picture 2" descr="RÃ©sultat de recherche d'images pour &quot;quartz&quot;"/>
          <p:cNvPicPr>
            <a:picLocks noChangeAspect="1" noChangeArrowheads="1"/>
          </p:cNvPicPr>
          <p:nvPr/>
        </p:nvPicPr>
        <p:blipFill>
          <a:blip r:embed="rId3" cstate="print"/>
          <a:srcRect/>
          <a:stretch>
            <a:fillRect/>
          </a:stretch>
        </p:blipFill>
        <p:spPr bwMode="auto">
          <a:xfrm>
            <a:off x="428596" y="4357694"/>
            <a:ext cx="1785950" cy="1798708"/>
          </a:xfrm>
          <a:prstGeom prst="rect">
            <a:avLst/>
          </a:prstGeom>
          <a:noFill/>
        </p:spPr>
      </p:pic>
      <p:pic>
        <p:nvPicPr>
          <p:cNvPr id="36870" name="Picture 6"/>
          <p:cNvPicPr>
            <a:picLocks noChangeAspect="1" noChangeArrowheads="1"/>
          </p:cNvPicPr>
          <p:nvPr/>
        </p:nvPicPr>
        <p:blipFill>
          <a:blip r:embed="rId4" cstate="print"/>
          <a:srcRect/>
          <a:stretch>
            <a:fillRect/>
          </a:stretch>
        </p:blipFill>
        <p:spPr bwMode="auto">
          <a:xfrm>
            <a:off x="7643834" y="4857760"/>
            <a:ext cx="1009650" cy="685800"/>
          </a:xfrm>
          <a:prstGeom prst="rect">
            <a:avLst/>
          </a:prstGeom>
          <a:noFill/>
          <a:ln w="9525">
            <a:noFill/>
            <a:miter lim="800000"/>
            <a:headEnd/>
            <a:tailEnd/>
          </a:ln>
          <a:effectLst/>
        </p:spPr>
      </p:pic>
    </p:spTree>
  </p:cSld>
  <p:clrMapOvr>
    <a:masterClrMapping/>
  </p:clrMapOvr>
  <p:transition>
    <p:comb/>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9460" name="Rectangle 5"/>
          <p:cNvSpPr>
            <a:spLocks noGrp="1" noChangeArrowheads="1"/>
          </p:cNvSpPr>
          <p:nvPr>
            <p:ph type="title"/>
          </p:nvPr>
        </p:nvSpPr>
        <p:spPr>
          <a:xfrm>
            <a:off x="467544" y="332656"/>
            <a:ext cx="8229600" cy="432048"/>
          </a:xfrm>
        </p:spPr>
        <p:txBody>
          <a:bodyPr>
            <a:normAutofit fontScale="90000"/>
          </a:bodyPr>
          <a:lstStyle/>
          <a:p>
            <a:pPr algn="ctr" eaLnBrk="1" hangingPunct="1"/>
            <a:r>
              <a:rPr lang="fr-FR" sz="4000" b="1" dirty="0" smtClean="0">
                <a:solidFill>
                  <a:srgbClr val="000000"/>
                </a:solidFill>
                <a:effectLst/>
                <a:latin typeface="Times New Roman" pitchFamily="18" charset="0"/>
              </a:rPr>
              <a:t>Architecture générales des processeurs</a:t>
            </a:r>
          </a:p>
        </p:txBody>
      </p:sp>
      <p:sp>
        <p:nvSpPr>
          <p:cNvPr id="19459" name="Rectangle 3"/>
          <p:cNvSpPr>
            <a:spLocks noGrp="1" noChangeArrowheads="1"/>
          </p:cNvSpPr>
          <p:nvPr>
            <p:ph idx="1"/>
          </p:nvPr>
        </p:nvSpPr>
        <p:spPr/>
        <p:txBody>
          <a:bodyPr/>
          <a:lstStyle/>
          <a:p>
            <a:pPr marL="0" indent="0" algn="just">
              <a:buClr>
                <a:schemeClr val="tx1"/>
              </a:buClr>
              <a:buNone/>
            </a:pPr>
            <a:r>
              <a:rPr lang="fr-FR" sz="2800" dirty="0" smtClean="0">
                <a:solidFill>
                  <a:srgbClr val="000000"/>
                </a:solidFill>
                <a:effectLst/>
                <a:latin typeface="Times New Roman" pitchFamily="18" charset="0"/>
              </a:rPr>
              <a:t>L’architecture </a:t>
            </a:r>
            <a:r>
              <a:rPr lang="fr-FR" sz="2800" dirty="0" smtClean="0">
                <a:solidFill>
                  <a:srgbClr val="000000"/>
                </a:solidFill>
                <a:latin typeface="Times New Roman" pitchFamily="18" charset="0"/>
              </a:rPr>
              <a:t>d’accès à la mémoire </a:t>
            </a:r>
            <a:r>
              <a:rPr lang="fr-FR" sz="2800" dirty="0" smtClean="0">
                <a:solidFill>
                  <a:srgbClr val="000000"/>
                </a:solidFill>
                <a:effectLst/>
                <a:latin typeface="Times New Roman" pitchFamily="18" charset="0"/>
              </a:rPr>
              <a:t>est un élément important qui conditionne directement les performances d’un processeur. </a:t>
            </a:r>
            <a:r>
              <a:rPr lang="fr-FR" sz="2800" dirty="0" smtClean="0">
                <a:solidFill>
                  <a:srgbClr val="000000"/>
                </a:solidFill>
                <a:latin typeface="Times New Roman" pitchFamily="18" charset="0"/>
              </a:rPr>
              <a:t>Il existe deux variantes pour le transfert des données entre le CPU et la mémoire </a:t>
            </a:r>
          </a:p>
          <a:p>
            <a:pPr marL="0" indent="0" algn="just">
              <a:buClr>
                <a:schemeClr val="tx1"/>
              </a:buClr>
              <a:buNone/>
            </a:pPr>
            <a:endParaRPr lang="fr-FR" sz="2800" b="1" dirty="0" smtClean="0">
              <a:solidFill>
                <a:srgbClr val="000000"/>
              </a:solidFill>
              <a:effectLst/>
              <a:latin typeface="Times New Roman" pitchFamily="18" charset="0"/>
            </a:endParaRPr>
          </a:p>
          <a:p>
            <a:pPr marL="365760" lvl="1" indent="0" algn="just">
              <a:buClr>
                <a:schemeClr val="tx1"/>
              </a:buClr>
              <a:buFont typeface="Wingdings" pitchFamily="2" charset="2"/>
              <a:buChar char="Ø"/>
            </a:pPr>
            <a:r>
              <a:rPr lang="fr-FR" sz="2800" b="1" dirty="0" smtClean="0">
                <a:solidFill>
                  <a:srgbClr val="00B0F0"/>
                </a:solidFill>
                <a:effectLst/>
                <a:latin typeface="Times New Roman" pitchFamily="18" charset="0"/>
              </a:rPr>
              <a:t>Von Neumann</a:t>
            </a:r>
          </a:p>
          <a:p>
            <a:pPr marL="365760" lvl="1" indent="0" algn="just">
              <a:buClr>
                <a:schemeClr val="tx1"/>
              </a:buClr>
              <a:buFont typeface="Wingdings" pitchFamily="2" charset="2"/>
              <a:buChar char="Ø"/>
            </a:pPr>
            <a:r>
              <a:rPr lang="fr-FR" sz="2800" b="1" dirty="0" smtClean="0">
                <a:solidFill>
                  <a:srgbClr val="00B0F0"/>
                </a:solidFill>
                <a:effectLst/>
                <a:latin typeface="Times New Roman" pitchFamily="18" charset="0"/>
              </a:rPr>
              <a:t> Harvard </a:t>
            </a:r>
            <a:r>
              <a:rPr lang="fr-FR" sz="2800" dirty="0" smtClean="0">
                <a:solidFill>
                  <a:srgbClr val="00B0F0"/>
                </a:solidFill>
                <a:effectLst/>
                <a:latin typeface="Times New Roman" pitchFamily="18" charset="0"/>
              </a:rPr>
              <a:t> </a:t>
            </a:r>
          </a:p>
        </p:txBody>
      </p:sp>
      <p:sp>
        <p:nvSpPr>
          <p:cNvPr id="6" name="Espace réservé de la date 5"/>
          <p:cNvSpPr>
            <a:spLocks noGrp="1"/>
          </p:cNvSpPr>
          <p:nvPr>
            <p:ph type="dt" sz="half" idx="10"/>
          </p:nvPr>
        </p:nvSpPr>
        <p:spPr/>
        <p:txBody>
          <a:bodyPr/>
          <a:lstStyle/>
          <a:p>
            <a:pPr>
              <a:defRPr/>
            </a:pPr>
            <a:r>
              <a:rPr lang="fr-FR" smtClean="0"/>
              <a:t>A. MARHRAOUI HSAINI</a:t>
            </a:r>
            <a:endParaRPr lang="fr-FR"/>
          </a:p>
        </p:txBody>
      </p:sp>
      <p:sp>
        <p:nvSpPr>
          <p:cNvPr id="7" name="Espace réservé du numéro de diapositive 6"/>
          <p:cNvSpPr>
            <a:spLocks noGrp="1"/>
          </p:cNvSpPr>
          <p:nvPr>
            <p:ph type="sldNum" sz="quarter" idx="12"/>
          </p:nvPr>
        </p:nvSpPr>
        <p:spPr/>
        <p:txBody>
          <a:bodyPr/>
          <a:lstStyle/>
          <a:p>
            <a:pPr>
              <a:defRPr/>
            </a:pPr>
            <a:fld id="{AD9ECEE9-C04F-4072-B6E2-E7C3FC6E73F4}" type="slidenum">
              <a:rPr lang="fr-FR" smtClean="0"/>
              <a:pPr>
                <a:defRPr/>
              </a:pPr>
              <a:t>25</a:t>
            </a:fld>
            <a:endParaRPr lang="fr-FR"/>
          </a:p>
        </p:txBody>
      </p:sp>
    </p:spTree>
  </p:cSld>
  <p:clrMapOvr>
    <a:masterClrMapping/>
  </p:clrMapOvr>
  <p:transition>
    <p:comb/>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0485" name="Rectangle 5"/>
          <p:cNvSpPr>
            <a:spLocks noGrp="1" noChangeArrowheads="1"/>
          </p:cNvSpPr>
          <p:nvPr>
            <p:ph type="title"/>
          </p:nvPr>
        </p:nvSpPr>
        <p:spPr>
          <a:xfrm>
            <a:off x="467544" y="260648"/>
            <a:ext cx="8229600" cy="648072"/>
          </a:xfrm>
        </p:spPr>
        <p:txBody>
          <a:bodyPr>
            <a:normAutofit fontScale="90000"/>
          </a:bodyPr>
          <a:lstStyle/>
          <a:p>
            <a:pPr algn="ctr" eaLnBrk="1" hangingPunct="1"/>
            <a:r>
              <a:rPr lang="fr-FR" sz="4000" b="1" dirty="0" smtClean="0">
                <a:solidFill>
                  <a:srgbClr val="000000"/>
                </a:solidFill>
                <a:effectLst/>
                <a:latin typeface="Times New Roman" pitchFamily="18" charset="0"/>
              </a:rPr>
              <a:t>Architecture générales des processeurs</a:t>
            </a:r>
          </a:p>
        </p:txBody>
      </p:sp>
      <p:sp>
        <p:nvSpPr>
          <p:cNvPr id="57347" name="Rectangle 3"/>
          <p:cNvSpPr>
            <a:spLocks noGrp="1" noChangeArrowheads="1"/>
          </p:cNvSpPr>
          <p:nvPr>
            <p:ph idx="1"/>
          </p:nvPr>
        </p:nvSpPr>
        <p:spPr>
          <a:xfrm>
            <a:off x="457200" y="1124744"/>
            <a:ext cx="8229600" cy="5199856"/>
          </a:xfrm>
        </p:spPr>
        <p:txBody>
          <a:bodyPr>
            <a:normAutofit/>
          </a:bodyPr>
          <a:lstStyle/>
          <a:p>
            <a:pPr algn="just" eaLnBrk="1" hangingPunct="1">
              <a:buClr>
                <a:srgbClr val="000000"/>
              </a:buClr>
              <a:buFont typeface="Wingdings" pitchFamily="2" charset="2"/>
              <a:buChar char="v"/>
              <a:defRPr/>
            </a:pPr>
            <a:r>
              <a:rPr lang="fr-FR" sz="2800" dirty="0" smtClean="0">
                <a:solidFill>
                  <a:srgbClr val="000000"/>
                </a:solidFill>
                <a:effectLst/>
                <a:latin typeface="Times New Roman" pitchFamily="18" charset="0"/>
              </a:rPr>
              <a:t>Dans l’architecture </a:t>
            </a:r>
            <a:r>
              <a:rPr lang="fr-FR" sz="2800" dirty="0" smtClean="0">
                <a:solidFill>
                  <a:srgbClr val="00B0F0"/>
                </a:solidFill>
                <a:effectLst/>
                <a:latin typeface="Times New Roman" pitchFamily="18" charset="0"/>
              </a:rPr>
              <a:t>Von Neumann</a:t>
            </a:r>
            <a:r>
              <a:rPr lang="fr-FR" sz="2800" dirty="0" smtClean="0">
                <a:solidFill>
                  <a:srgbClr val="000000"/>
                </a:solidFill>
                <a:effectLst/>
                <a:latin typeface="Times New Roman" pitchFamily="18" charset="0"/>
              </a:rPr>
              <a:t>, les programmes et les données sont stockés dans le même espace mémoire adressée par le µp.</a:t>
            </a:r>
          </a:p>
          <a:p>
            <a:pPr>
              <a:defRPr/>
            </a:pPr>
            <a:endParaRPr lang="fr-FR" sz="2400" dirty="0" smtClean="0">
              <a:solidFill>
                <a:srgbClr val="000000"/>
              </a:solidFill>
              <a:latin typeface="Times New Roman" pitchFamily="18" charset="0"/>
            </a:endParaRPr>
          </a:p>
          <a:p>
            <a:pPr>
              <a:defRPr/>
            </a:pPr>
            <a:endParaRPr lang="fr-FR" sz="2400" dirty="0" smtClean="0">
              <a:solidFill>
                <a:srgbClr val="000000"/>
              </a:solidFill>
              <a:latin typeface="Times New Roman" pitchFamily="18" charset="0"/>
            </a:endParaRPr>
          </a:p>
          <a:p>
            <a:pPr>
              <a:defRPr/>
            </a:pPr>
            <a:endParaRPr lang="fr-FR" sz="2400" dirty="0" smtClean="0">
              <a:solidFill>
                <a:srgbClr val="000000"/>
              </a:solidFill>
              <a:latin typeface="Times New Roman" pitchFamily="18" charset="0"/>
            </a:endParaRPr>
          </a:p>
          <a:p>
            <a:pPr>
              <a:defRPr/>
            </a:pPr>
            <a:endParaRPr lang="fr-FR" sz="2400" dirty="0" smtClean="0">
              <a:solidFill>
                <a:srgbClr val="000000"/>
              </a:solidFill>
              <a:latin typeface="Times New Roman" pitchFamily="18" charset="0"/>
            </a:endParaRPr>
          </a:p>
          <a:p>
            <a:pPr>
              <a:defRPr/>
            </a:pPr>
            <a:endParaRPr lang="fr-FR" sz="2400" dirty="0" smtClean="0">
              <a:solidFill>
                <a:srgbClr val="000000"/>
              </a:solidFill>
              <a:latin typeface="Times New Roman" pitchFamily="18" charset="0"/>
            </a:endParaRPr>
          </a:p>
          <a:p>
            <a:pPr>
              <a:defRPr/>
            </a:pPr>
            <a:endParaRPr lang="fr-FR" sz="2400" dirty="0" smtClean="0">
              <a:solidFill>
                <a:srgbClr val="000000"/>
              </a:solidFill>
              <a:latin typeface="Times New Roman" pitchFamily="18" charset="0"/>
            </a:endParaRPr>
          </a:p>
          <a:p>
            <a:pPr algn="ctr">
              <a:buNone/>
              <a:defRPr/>
            </a:pPr>
            <a:endParaRPr lang="fr-FR" sz="2400" dirty="0" smtClean="0">
              <a:solidFill>
                <a:srgbClr val="000000"/>
              </a:solidFill>
              <a:latin typeface="Times New Roman" pitchFamily="18" charset="0"/>
            </a:endParaRPr>
          </a:p>
          <a:p>
            <a:pPr algn="ctr">
              <a:buNone/>
              <a:defRPr/>
            </a:pPr>
            <a:r>
              <a:rPr lang="fr-FR" sz="2400" dirty="0" smtClean="0">
                <a:solidFill>
                  <a:srgbClr val="000000"/>
                </a:solidFill>
                <a:latin typeface="Times New Roman" pitchFamily="18" charset="0"/>
              </a:rPr>
              <a:t>Architecture de type Von Neumann</a:t>
            </a:r>
            <a:endParaRPr lang="fr-FR" dirty="0" smtClean="0"/>
          </a:p>
        </p:txBody>
      </p:sp>
      <p:sp>
        <p:nvSpPr>
          <p:cNvPr id="7" name="Espace réservé de la date 6"/>
          <p:cNvSpPr>
            <a:spLocks noGrp="1"/>
          </p:cNvSpPr>
          <p:nvPr>
            <p:ph type="dt" sz="half" idx="10"/>
          </p:nvPr>
        </p:nvSpPr>
        <p:spPr/>
        <p:txBody>
          <a:bodyPr/>
          <a:lstStyle/>
          <a:p>
            <a:pPr>
              <a:defRPr/>
            </a:pPr>
            <a:r>
              <a:rPr lang="fr-FR" smtClean="0"/>
              <a:t>A. MARHRAOUI HSAINI</a:t>
            </a:r>
            <a:endParaRPr lang="fr-FR"/>
          </a:p>
        </p:txBody>
      </p:sp>
      <p:sp>
        <p:nvSpPr>
          <p:cNvPr id="8" name="Espace réservé du numéro de diapositive 7"/>
          <p:cNvSpPr>
            <a:spLocks noGrp="1"/>
          </p:cNvSpPr>
          <p:nvPr>
            <p:ph type="sldNum" sz="quarter" idx="12"/>
          </p:nvPr>
        </p:nvSpPr>
        <p:spPr/>
        <p:txBody>
          <a:bodyPr/>
          <a:lstStyle/>
          <a:p>
            <a:pPr>
              <a:defRPr/>
            </a:pPr>
            <a:fld id="{A27CDA7A-56B9-4639-BDC9-D4AF1DAB0670}" type="slidenum">
              <a:rPr lang="fr-FR" smtClean="0"/>
              <a:pPr>
                <a:defRPr/>
              </a:pPr>
              <a:t>26</a:t>
            </a:fld>
            <a:endParaRPr lang="fr-FR"/>
          </a:p>
        </p:txBody>
      </p:sp>
      <p:pic>
        <p:nvPicPr>
          <p:cNvPr id="2052" name="Picture 4"/>
          <p:cNvPicPr>
            <a:picLocks noChangeAspect="1" noChangeArrowheads="1"/>
          </p:cNvPicPr>
          <p:nvPr/>
        </p:nvPicPr>
        <p:blipFill>
          <a:blip r:embed="rId2" cstate="print"/>
          <a:srcRect/>
          <a:stretch>
            <a:fillRect/>
          </a:stretch>
        </p:blipFill>
        <p:spPr bwMode="auto">
          <a:xfrm>
            <a:off x="2714612" y="2571744"/>
            <a:ext cx="3604285" cy="3071834"/>
          </a:xfrm>
          <a:prstGeom prst="rect">
            <a:avLst/>
          </a:prstGeom>
          <a:noFill/>
          <a:ln w="9525">
            <a:noFill/>
            <a:miter lim="800000"/>
            <a:headEnd/>
            <a:tailEnd/>
          </a:ln>
        </p:spPr>
      </p:pic>
    </p:spTree>
  </p:cSld>
  <p:clrMapOvr>
    <a:masterClrMapping/>
  </p:clrMapOvr>
  <p:transition>
    <p:comb/>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1507" name="Rectangle 2"/>
          <p:cNvSpPr>
            <a:spLocks noGrp="1" noChangeArrowheads="1"/>
          </p:cNvSpPr>
          <p:nvPr>
            <p:ph type="title"/>
          </p:nvPr>
        </p:nvSpPr>
        <p:spPr>
          <a:xfrm>
            <a:off x="468313" y="260350"/>
            <a:ext cx="8229600" cy="792386"/>
          </a:xfrm>
        </p:spPr>
        <p:txBody>
          <a:bodyPr>
            <a:normAutofit fontScale="90000"/>
          </a:bodyPr>
          <a:lstStyle/>
          <a:p>
            <a:pPr algn="ctr" eaLnBrk="1" hangingPunct="1"/>
            <a:r>
              <a:rPr lang="fr-FR" sz="4000" b="1" dirty="0" smtClean="0">
                <a:solidFill>
                  <a:srgbClr val="000000"/>
                </a:solidFill>
                <a:effectLst/>
                <a:latin typeface="Times New Roman" pitchFamily="18" charset="0"/>
              </a:rPr>
              <a:t>Architecture générales des processeurs</a:t>
            </a:r>
          </a:p>
        </p:txBody>
      </p:sp>
      <p:sp>
        <p:nvSpPr>
          <p:cNvPr id="56323" name="Rectangle 3"/>
          <p:cNvSpPr>
            <a:spLocks noGrp="1" noChangeArrowheads="1"/>
          </p:cNvSpPr>
          <p:nvPr>
            <p:ph idx="1"/>
          </p:nvPr>
        </p:nvSpPr>
        <p:spPr/>
        <p:txBody>
          <a:bodyPr/>
          <a:lstStyle/>
          <a:p>
            <a:pPr eaLnBrk="1" hangingPunct="1">
              <a:buClr>
                <a:schemeClr val="tx1"/>
              </a:buClr>
              <a:buFontTx/>
              <a:buNone/>
              <a:defRPr/>
            </a:pPr>
            <a:r>
              <a:rPr lang="fr-FR" sz="2800" dirty="0" smtClean="0">
                <a:solidFill>
                  <a:srgbClr val="000000"/>
                </a:solidFill>
                <a:effectLst/>
                <a:latin typeface="Times New Roman" pitchFamily="18" charset="0"/>
                <a:cs typeface="Times New Roman" pitchFamily="18" charset="0"/>
              </a:rPr>
              <a:t>Le cycle VON NEUMANN décompose l’exécution des instructions en quatre </a:t>
            </a:r>
            <a:r>
              <a:rPr lang="fr-FR" sz="2800" dirty="0" smtClean="0">
                <a:solidFill>
                  <a:srgbClr val="000000"/>
                </a:solidFill>
                <a:latin typeface="Times New Roman" pitchFamily="18" charset="0"/>
                <a:cs typeface="Times New Roman" pitchFamily="18" charset="0"/>
              </a:rPr>
              <a:t>é</a:t>
            </a:r>
            <a:r>
              <a:rPr lang="fr-FR" sz="2800" dirty="0" smtClean="0">
                <a:solidFill>
                  <a:srgbClr val="000000"/>
                </a:solidFill>
                <a:effectLst/>
                <a:latin typeface="Times New Roman" pitchFamily="18" charset="0"/>
                <a:cs typeface="Times New Roman" pitchFamily="18" charset="0"/>
              </a:rPr>
              <a:t>tapes:</a:t>
            </a:r>
          </a:p>
          <a:p>
            <a:pPr eaLnBrk="1" hangingPunct="1">
              <a:buClr>
                <a:schemeClr val="tx1"/>
              </a:buClr>
              <a:buFont typeface="Wingdings" pitchFamily="2" charset="2"/>
              <a:buChar char="Ø"/>
              <a:defRPr/>
            </a:pPr>
            <a:r>
              <a:rPr lang="fr-FR" sz="2800" dirty="0" smtClean="0">
                <a:solidFill>
                  <a:srgbClr val="000000"/>
                </a:solidFill>
                <a:effectLst/>
                <a:latin typeface="Times New Roman" pitchFamily="18" charset="0"/>
                <a:cs typeface="Times New Roman" pitchFamily="18" charset="0"/>
              </a:rPr>
              <a:t>1</a:t>
            </a:r>
            <a:r>
              <a:rPr lang="fr-FR" sz="2800" baseline="30000" dirty="0" smtClean="0">
                <a:solidFill>
                  <a:srgbClr val="000000"/>
                </a:solidFill>
                <a:latin typeface="Times New Roman" pitchFamily="18" charset="0"/>
                <a:cs typeface="Times New Roman" pitchFamily="18" charset="0"/>
              </a:rPr>
              <a:t>è</a:t>
            </a:r>
            <a:r>
              <a:rPr lang="fr-FR" sz="2800" baseline="30000" dirty="0" smtClean="0">
                <a:solidFill>
                  <a:srgbClr val="000000"/>
                </a:solidFill>
                <a:effectLst/>
                <a:latin typeface="Times New Roman" pitchFamily="18" charset="0"/>
                <a:cs typeface="Times New Roman" pitchFamily="18" charset="0"/>
              </a:rPr>
              <a:t>re </a:t>
            </a:r>
            <a:r>
              <a:rPr lang="fr-FR" sz="2800" dirty="0" smtClean="0">
                <a:solidFill>
                  <a:srgbClr val="000000"/>
                </a:solidFill>
                <a:effectLst/>
                <a:latin typeface="Times New Roman" pitchFamily="18" charset="0"/>
                <a:cs typeface="Times New Roman" pitchFamily="18" charset="0"/>
              </a:rPr>
              <a:t>: recherche du code de l’instruction : </a:t>
            </a:r>
            <a:r>
              <a:rPr lang="fr-FR" sz="2800" b="1" dirty="0" err="1" smtClean="0">
                <a:solidFill>
                  <a:srgbClr val="000000"/>
                </a:solidFill>
                <a:effectLst/>
                <a:latin typeface="Times New Roman" pitchFamily="18" charset="0"/>
                <a:cs typeface="Times New Roman" pitchFamily="18" charset="0"/>
              </a:rPr>
              <a:t>Fetch</a:t>
            </a:r>
            <a:endParaRPr lang="fr-FR" sz="2800" b="1" dirty="0" smtClean="0">
              <a:solidFill>
                <a:srgbClr val="000000"/>
              </a:solidFill>
              <a:effectLst/>
              <a:latin typeface="Times New Roman" pitchFamily="18" charset="0"/>
              <a:cs typeface="Times New Roman" pitchFamily="18" charset="0"/>
            </a:endParaRPr>
          </a:p>
          <a:p>
            <a:pPr eaLnBrk="1" hangingPunct="1">
              <a:buClr>
                <a:schemeClr val="tx1"/>
              </a:buClr>
              <a:buFont typeface="Wingdings" pitchFamily="2" charset="2"/>
              <a:buChar char="Ø"/>
              <a:defRPr/>
            </a:pPr>
            <a:r>
              <a:rPr lang="fr-FR" sz="2800" dirty="0" smtClean="0">
                <a:solidFill>
                  <a:srgbClr val="000000"/>
                </a:solidFill>
                <a:effectLst/>
                <a:latin typeface="Times New Roman" pitchFamily="18" charset="0"/>
                <a:cs typeface="Times New Roman" pitchFamily="18" charset="0"/>
              </a:rPr>
              <a:t>2</a:t>
            </a:r>
            <a:r>
              <a:rPr lang="fr-FR" sz="2800" baseline="30000" dirty="0" smtClean="0">
                <a:solidFill>
                  <a:srgbClr val="000000"/>
                </a:solidFill>
                <a:effectLst/>
                <a:latin typeface="Times New Roman" pitchFamily="18" charset="0"/>
                <a:cs typeface="Times New Roman" pitchFamily="18" charset="0"/>
              </a:rPr>
              <a:t>ème </a:t>
            </a:r>
            <a:r>
              <a:rPr lang="fr-FR" sz="2800" dirty="0" smtClean="0">
                <a:solidFill>
                  <a:srgbClr val="000000"/>
                </a:solidFill>
                <a:effectLst/>
                <a:latin typeface="Times New Roman" pitchFamily="18" charset="0"/>
                <a:cs typeface="Times New Roman" pitchFamily="18" charset="0"/>
              </a:rPr>
              <a:t>: décodage du code de l’instruction et recherche des opérandes éventuels : </a:t>
            </a:r>
            <a:r>
              <a:rPr lang="fr-FR" sz="2800" b="1" dirty="0" err="1" smtClean="0">
                <a:solidFill>
                  <a:srgbClr val="000000"/>
                </a:solidFill>
                <a:effectLst/>
                <a:latin typeface="Times New Roman" pitchFamily="18" charset="0"/>
                <a:cs typeface="Times New Roman" pitchFamily="18" charset="0"/>
              </a:rPr>
              <a:t>decode</a:t>
            </a:r>
            <a:endParaRPr lang="fr-FR" sz="2800" b="1" dirty="0" smtClean="0">
              <a:solidFill>
                <a:srgbClr val="000000"/>
              </a:solidFill>
              <a:effectLst/>
              <a:latin typeface="Times New Roman" pitchFamily="18" charset="0"/>
              <a:cs typeface="Times New Roman" pitchFamily="18" charset="0"/>
            </a:endParaRPr>
          </a:p>
          <a:p>
            <a:pPr eaLnBrk="1" hangingPunct="1">
              <a:buClr>
                <a:schemeClr val="tx1"/>
              </a:buClr>
              <a:buFont typeface="Wingdings" pitchFamily="2" charset="2"/>
              <a:buChar char="Ø"/>
              <a:defRPr/>
            </a:pPr>
            <a:r>
              <a:rPr lang="fr-FR" sz="2800" dirty="0" smtClean="0">
                <a:solidFill>
                  <a:srgbClr val="000000"/>
                </a:solidFill>
                <a:effectLst/>
                <a:latin typeface="Times New Roman" pitchFamily="18" charset="0"/>
                <a:cs typeface="Times New Roman" pitchFamily="18" charset="0"/>
              </a:rPr>
              <a:t>3</a:t>
            </a:r>
            <a:r>
              <a:rPr lang="fr-FR" sz="2800" baseline="30000" dirty="0" smtClean="0">
                <a:solidFill>
                  <a:srgbClr val="000000"/>
                </a:solidFill>
                <a:effectLst/>
                <a:latin typeface="Times New Roman" pitchFamily="18" charset="0"/>
                <a:cs typeface="Times New Roman" pitchFamily="18" charset="0"/>
              </a:rPr>
              <a:t>ème</a:t>
            </a:r>
            <a:r>
              <a:rPr lang="fr-FR" sz="2800" dirty="0" smtClean="0">
                <a:solidFill>
                  <a:srgbClr val="000000"/>
                </a:solidFill>
                <a:effectLst/>
                <a:latin typeface="Times New Roman" pitchFamily="18" charset="0"/>
                <a:cs typeface="Times New Roman" pitchFamily="18" charset="0"/>
              </a:rPr>
              <a:t> : traitement de l’instruction : </a:t>
            </a:r>
            <a:r>
              <a:rPr lang="fr-FR" sz="2800" b="1" dirty="0" err="1" smtClean="0">
                <a:solidFill>
                  <a:srgbClr val="000000"/>
                </a:solidFill>
                <a:effectLst/>
                <a:latin typeface="Times New Roman" pitchFamily="18" charset="0"/>
                <a:cs typeface="Times New Roman" pitchFamily="18" charset="0"/>
              </a:rPr>
              <a:t>Execute</a:t>
            </a:r>
            <a:endParaRPr lang="fr-FR" sz="2800" b="1" dirty="0" smtClean="0">
              <a:solidFill>
                <a:srgbClr val="000000"/>
              </a:solidFill>
              <a:effectLst/>
              <a:latin typeface="Times New Roman" pitchFamily="18" charset="0"/>
              <a:cs typeface="Times New Roman" pitchFamily="18" charset="0"/>
            </a:endParaRPr>
          </a:p>
          <a:p>
            <a:pPr eaLnBrk="1" hangingPunct="1">
              <a:buClr>
                <a:schemeClr val="tx1"/>
              </a:buClr>
              <a:buFont typeface="Wingdings" pitchFamily="2" charset="2"/>
              <a:buChar char="Ø"/>
              <a:defRPr/>
            </a:pPr>
            <a:r>
              <a:rPr lang="fr-FR" sz="2800" dirty="0" smtClean="0">
                <a:solidFill>
                  <a:srgbClr val="000000"/>
                </a:solidFill>
                <a:effectLst/>
                <a:latin typeface="Times New Roman" pitchFamily="18" charset="0"/>
                <a:cs typeface="Times New Roman" pitchFamily="18" charset="0"/>
              </a:rPr>
              <a:t>4</a:t>
            </a:r>
            <a:r>
              <a:rPr lang="fr-FR" sz="2800" baseline="30000" dirty="0" smtClean="0">
                <a:solidFill>
                  <a:srgbClr val="000000"/>
                </a:solidFill>
                <a:effectLst/>
                <a:latin typeface="Times New Roman" pitchFamily="18" charset="0"/>
                <a:cs typeface="Times New Roman" pitchFamily="18" charset="0"/>
              </a:rPr>
              <a:t>ème</a:t>
            </a:r>
            <a:r>
              <a:rPr lang="fr-FR" sz="2800" dirty="0" smtClean="0">
                <a:solidFill>
                  <a:srgbClr val="000000"/>
                </a:solidFill>
                <a:effectLst/>
                <a:latin typeface="Times New Roman" pitchFamily="18" charset="0"/>
                <a:cs typeface="Times New Roman" pitchFamily="18" charset="0"/>
              </a:rPr>
              <a:t> : stockage des résultats : </a:t>
            </a:r>
            <a:r>
              <a:rPr lang="fr-FR" sz="2800" b="1" dirty="0" err="1" smtClean="0">
                <a:solidFill>
                  <a:srgbClr val="000000"/>
                </a:solidFill>
                <a:effectLst/>
                <a:latin typeface="Times New Roman" pitchFamily="18" charset="0"/>
                <a:cs typeface="Times New Roman" pitchFamily="18" charset="0"/>
              </a:rPr>
              <a:t>Write</a:t>
            </a:r>
            <a:r>
              <a:rPr lang="fr-FR" sz="2800" b="1" dirty="0" smtClean="0">
                <a:solidFill>
                  <a:srgbClr val="000000"/>
                </a:solidFill>
                <a:effectLst/>
                <a:latin typeface="Times New Roman" pitchFamily="18" charset="0"/>
                <a:cs typeface="Times New Roman" pitchFamily="18" charset="0"/>
              </a:rPr>
              <a:t> Back</a:t>
            </a:r>
            <a:endParaRPr lang="fr-FR" sz="2800" dirty="0" smtClean="0">
              <a:solidFill>
                <a:srgbClr val="000000"/>
              </a:solidFill>
              <a:effectLst/>
              <a:latin typeface="Times New Roman" pitchFamily="18" charset="0"/>
              <a:cs typeface="Times New Roman" pitchFamily="18" charset="0"/>
            </a:endParaRPr>
          </a:p>
          <a:p>
            <a:pPr eaLnBrk="1" hangingPunct="1">
              <a:buClr>
                <a:schemeClr val="tx1"/>
              </a:buClr>
              <a:buFontTx/>
              <a:buNone/>
              <a:defRPr/>
            </a:pPr>
            <a:endParaRPr lang="fr-FR" dirty="0" smtClean="0">
              <a:latin typeface="Times New Roman" pitchFamily="18" charset="0"/>
              <a:cs typeface="Times New Roman" pitchFamily="18" charset="0"/>
            </a:endParaRPr>
          </a:p>
        </p:txBody>
      </p:sp>
      <p:sp>
        <p:nvSpPr>
          <p:cNvPr id="6" name="Espace réservé de la date 5"/>
          <p:cNvSpPr>
            <a:spLocks noGrp="1"/>
          </p:cNvSpPr>
          <p:nvPr>
            <p:ph type="dt" sz="half" idx="10"/>
          </p:nvPr>
        </p:nvSpPr>
        <p:spPr/>
        <p:txBody>
          <a:bodyPr/>
          <a:lstStyle/>
          <a:p>
            <a:pPr>
              <a:defRPr/>
            </a:pPr>
            <a:r>
              <a:rPr lang="fr-FR" smtClean="0"/>
              <a:t>A. MARHRAOUI HSAINI</a:t>
            </a:r>
            <a:endParaRPr lang="fr-FR"/>
          </a:p>
        </p:txBody>
      </p:sp>
      <p:sp>
        <p:nvSpPr>
          <p:cNvPr id="7" name="Espace réservé du numéro de diapositive 6"/>
          <p:cNvSpPr>
            <a:spLocks noGrp="1"/>
          </p:cNvSpPr>
          <p:nvPr>
            <p:ph type="sldNum" sz="quarter" idx="12"/>
          </p:nvPr>
        </p:nvSpPr>
        <p:spPr/>
        <p:txBody>
          <a:bodyPr/>
          <a:lstStyle/>
          <a:p>
            <a:pPr>
              <a:defRPr/>
            </a:pPr>
            <a:fld id="{8F53E235-E131-4E87-984C-17B5DD70B3A8}" type="slidenum">
              <a:rPr lang="fr-FR" smtClean="0"/>
              <a:pPr>
                <a:defRPr/>
              </a:pPr>
              <a:t>27</a:t>
            </a:fld>
            <a:endParaRPr lang="fr-FR"/>
          </a:p>
        </p:txBody>
      </p:sp>
    </p:spTree>
  </p:cSld>
  <p:clrMapOvr>
    <a:masterClrMapping/>
  </p:clrMapOvr>
  <p:transition>
    <p:comb/>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2533" name="Rectangle 5"/>
          <p:cNvSpPr>
            <a:spLocks noGrp="1" noChangeArrowheads="1"/>
          </p:cNvSpPr>
          <p:nvPr>
            <p:ph type="title"/>
          </p:nvPr>
        </p:nvSpPr>
        <p:spPr>
          <a:xfrm>
            <a:off x="457200" y="704088"/>
            <a:ext cx="8229600" cy="564672"/>
          </a:xfrm>
        </p:spPr>
        <p:txBody>
          <a:bodyPr>
            <a:normAutofit fontScale="90000"/>
          </a:bodyPr>
          <a:lstStyle/>
          <a:p>
            <a:pPr algn="ctr" eaLnBrk="1" hangingPunct="1"/>
            <a:r>
              <a:rPr lang="fr-FR" sz="4000" b="1" dirty="0" smtClean="0">
                <a:solidFill>
                  <a:srgbClr val="000000"/>
                </a:solidFill>
                <a:effectLst/>
                <a:latin typeface="Times New Roman" pitchFamily="18" charset="0"/>
              </a:rPr>
              <a:t>Architecture générales des processeurs</a:t>
            </a:r>
          </a:p>
        </p:txBody>
      </p:sp>
      <p:sp>
        <p:nvSpPr>
          <p:cNvPr id="59395" name="Rectangle 3"/>
          <p:cNvSpPr>
            <a:spLocks noGrp="1" noChangeArrowheads="1"/>
          </p:cNvSpPr>
          <p:nvPr>
            <p:ph idx="1"/>
          </p:nvPr>
        </p:nvSpPr>
        <p:spPr>
          <a:xfrm>
            <a:off x="468312" y="1412777"/>
            <a:ext cx="8461405" cy="2373413"/>
          </a:xfrm>
        </p:spPr>
        <p:txBody>
          <a:bodyPr>
            <a:normAutofit/>
          </a:bodyPr>
          <a:lstStyle/>
          <a:p>
            <a:pPr indent="0" algn="just">
              <a:buClr>
                <a:srgbClr val="000000"/>
              </a:buClr>
              <a:buNone/>
              <a:defRPr/>
            </a:pPr>
            <a:r>
              <a:rPr lang="fr-FR" sz="2800" dirty="0" smtClean="0">
                <a:solidFill>
                  <a:schemeClr val="accent4">
                    <a:lumMod val="10000"/>
                  </a:schemeClr>
                </a:solidFill>
                <a:effectLst/>
                <a:latin typeface="Times New Roman" pitchFamily="18" charset="0"/>
              </a:rPr>
              <a:t>Alors que dans l’ architecture </a:t>
            </a:r>
            <a:r>
              <a:rPr lang="fr-FR" sz="2800" dirty="0" smtClean="0">
                <a:solidFill>
                  <a:srgbClr val="00B0F0"/>
                </a:solidFill>
                <a:effectLst/>
                <a:latin typeface="Times New Roman" pitchFamily="18" charset="0"/>
              </a:rPr>
              <a:t>Harvard</a:t>
            </a:r>
            <a:r>
              <a:rPr lang="fr-FR" sz="2800" dirty="0" smtClean="0">
                <a:solidFill>
                  <a:schemeClr val="accent4">
                    <a:lumMod val="10000"/>
                  </a:schemeClr>
                </a:solidFill>
                <a:effectLst/>
                <a:latin typeface="Times New Roman" pitchFamily="18" charset="0"/>
              </a:rPr>
              <a:t> :mémoires programmes et données sont séparées (Bus dupliqués). ce qui permet de transférer données et </a:t>
            </a:r>
            <a:r>
              <a:rPr lang="fr-FR" sz="2800" dirty="0" smtClean="0">
                <a:solidFill>
                  <a:schemeClr val="accent4">
                    <a:lumMod val="10000"/>
                  </a:schemeClr>
                </a:solidFill>
                <a:latin typeface="Times New Roman" pitchFamily="18" charset="0"/>
              </a:rPr>
              <a:t>instruction simultanément ce qui permet un gain de performances au niveau de vitesse de traitement.</a:t>
            </a:r>
            <a:endParaRPr lang="fr-FR" sz="2800" dirty="0" smtClean="0">
              <a:solidFill>
                <a:schemeClr val="accent4">
                  <a:lumMod val="10000"/>
                </a:schemeClr>
              </a:solidFill>
              <a:effectLst/>
              <a:latin typeface="Times New Roman" pitchFamily="18" charset="0"/>
            </a:endParaRPr>
          </a:p>
          <a:p>
            <a:pPr algn="just">
              <a:buClr>
                <a:srgbClr val="000000"/>
              </a:buClr>
              <a:buFont typeface="Wingdings" pitchFamily="2" charset="2"/>
              <a:buChar char="v"/>
              <a:defRPr/>
            </a:pPr>
            <a:endParaRPr lang="fr-FR" sz="2800" dirty="0" smtClean="0">
              <a:solidFill>
                <a:schemeClr val="accent4">
                  <a:lumMod val="10000"/>
                </a:schemeClr>
              </a:solidFill>
              <a:latin typeface="Times New Roman" pitchFamily="18" charset="0"/>
            </a:endParaRPr>
          </a:p>
          <a:p>
            <a:pPr algn="just">
              <a:buClr>
                <a:srgbClr val="000000"/>
              </a:buClr>
              <a:buFont typeface="Wingdings" pitchFamily="2" charset="2"/>
              <a:buChar char="v"/>
              <a:defRPr/>
            </a:pPr>
            <a:endParaRPr lang="fr-FR" sz="2800" dirty="0" smtClean="0">
              <a:solidFill>
                <a:schemeClr val="accent4">
                  <a:lumMod val="10000"/>
                </a:schemeClr>
              </a:solidFill>
              <a:latin typeface="Times New Roman" pitchFamily="18" charset="0"/>
            </a:endParaRPr>
          </a:p>
          <a:p>
            <a:pPr algn="just">
              <a:buClr>
                <a:srgbClr val="000000"/>
              </a:buClr>
              <a:buFont typeface="Wingdings" pitchFamily="2" charset="2"/>
              <a:buChar char="v"/>
              <a:defRPr/>
            </a:pPr>
            <a:endParaRPr lang="fr-FR" sz="2800" dirty="0" smtClean="0">
              <a:solidFill>
                <a:schemeClr val="accent4">
                  <a:lumMod val="10000"/>
                </a:schemeClr>
              </a:solidFill>
              <a:latin typeface="Times New Roman" pitchFamily="18" charset="0"/>
            </a:endParaRPr>
          </a:p>
          <a:p>
            <a:pPr algn="just">
              <a:buClr>
                <a:srgbClr val="000000"/>
              </a:buClr>
              <a:buFont typeface="Wingdings" pitchFamily="2" charset="2"/>
              <a:buChar char="v"/>
              <a:defRPr/>
            </a:pPr>
            <a:endParaRPr lang="fr-FR" sz="2800" dirty="0" smtClean="0">
              <a:solidFill>
                <a:schemeClr val="accent4">
                  <a:lumMod val="10000"/>
                </a:schemeClr>
              </a:solidFill>
              <a:latin typeface="Times New Roman" pitchFamily="18" charset="0"/>
            </a:endParaRPr>
          </a:p>
        </p:txBody>
      </p:sp>
      <p:sp>
        <p:nvSpPr>
          <p:cNvPr id="7" name="Espace réservé de la date 6"/>
          <p:cNvSpPr>
            <a:spLocks noGrp="1"/>
          </p:cNvSpPr>
          <p:nvPr>
            <p:ph type="dt" sz="half" idx="10"/>
          </p:nvPr>
        </p:nvSpPr>
        <p:spPr/>
        <p:txBody>
          <a:bodyPr/>
          <a:lstStyle/>
          <a:p>
            <a:pPr>
              <a:defRPr/>
            </a:pPr>
            <a:r>
              <a:rPr lang="fr-FR" smtClean="0"/>
              <a:t>A. MARHRAOUI HSAINI</a:t>
            </a:r>
            <a:endParaRPr lang="fr-FR"/>
          </a:p>
        </p:txBody>
      </p:sp>
      <p:sp>
        <p:nvSpPr>
          <p:cNvPr id="8" name="Espace réservé du numéro de diapositive 7"/>
          <p:cNvSpPr>
            <a:spLocks noGrp="1"/>
          </p:cNvSpPr>
          <p:nvPr>
            <p:ph type="sldNum" sz="quarter" idx="12"/>
          </p:nvPr>
        </p:nvSpPr>
        <p:spPr/>
        <p:txBody>
          <a:bodyPr/>
          <a:lstStyle/>
          <a:p>
            <a:pPr>
              <a:defRPr/>
            </a:pPr>
            <a:fld id="{CF498014-642E-4F7C-90BF-DCEBCE89F956}" type="slidenum">
              <a:rPr lang="fr-FR" smtClean="0"/>
              <a:pPr>
                <a:defRPr/>
              </a:pPr>
              <a:t>28</a:t>
            </a:fld>
            <a:endParaRPr lang="fr-FR"/>
          </a:p>
        </p:txBody>
      </p:sp>
      <p:pic>
        <p:nvPicPr>
          <p:cNvPr id="3074" name="Picture 2"/>
          <p:cNvPicPr>
            <a:picLocks noChangeAspect="1" noChangeArrowheads="1"/>
          </p:cNvPicPr>
          <p:nvPr/>
        </p:nvPicPr>
        <p:blipFill>
          <a:blip r:embed="rId3" cstate="print"/>
          <a:srcRect/>
          <a:stretch>
            <a:fillRect/>
          </a:stretch>
        </p:blipFill>
        <p:spPr bwMode="auto">
          <a:xfrm>
            <a:off x="1571604" y="3714752"/>
            <a:ext cx="6243060" cy="2143140"/>
          </a:xfrm>
          <a:prstGeom prst="rect">
            <a:avLst/>
          </a:prstGeom>
          <a:noFill/>
          <a:ln w="9525">
            <a:noFill/>
            <a:miter lim="800000"/>
            <a:headEnd/>
            <a:tailEnd/>
          </a:ln>
        </p:spPr>
      </p:pic>
      <p:sp>
        <p:nvSpPr>
          <p:cNvPr id="9" name="ZoneTexte 8"/>
          <p:cNvSpPr txBox="1"/>
          <p:nvPr/>
        </p:nvSpPr>
        <p:spPr>
          <a:xfrm>
            <a:off x="2786050" y="5786454"/>
            <a:ext cx="3778599" cy="738664"/>
          </a:xfrm>
          <a:prstGeom prst="rect">
            <a:avLst/>
          </a:prstGeom>
          <a:noFill/>
        </p:spPr>
        <p:txBody>
          <a:bodyPr wrap="none" rtlCol="0">
            <a:spAutoFit/>
          </a:bodyPr>
          <a:lstStyle/>
          <a:p>
            <a:r>
              <a:rPr lang="fr-FR" sz="2400" dirty="0" smtClean="0">
                <a:solidFill>
                  <a:schemeClr val="accent4">
                    <a:lumMod val="10000"/>
                  </a:schemeClr>
                </a:solidFill>
                <a:latin typeface="Times New Roman" pitchFamily="18" charset="0"/>
              </a:rPr>
              <a:t>Architecture de type Harvard</a:t>
            </a:r>
          </a:p>
          <a:p>
            <a:endParaRPr lang="fr-FR" dirty="0"/>
          </a:p>
        </p:txBody>
      </p:sp>
    </p:spTree>
  </p:cSld>
  <p:clrMapOvr>
    <a:masterClrMapping/>
  </p:clrMapOvr>
  <p:transition>
    <p:comb/>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3555" name="Rectangle 2"/>
          <p:cNvSpPr>
            <a:spLocks noGrp="1" noChangeArrowheads="1"/>
          </p:cNvSpPr>
          <p:nvPr>
            <p:ph type="title"/>
          </p:nvPr>
        </p:nvSpPr>
        <p:spPr>
          <a:xfrm>
            <a:off x="457200" y="704088"/>
            <a:ext cx="8229600" cy="636680"/>
          </a:xfrm>
        </p:spPr>
        <p:txBody>
          <a:bodyPr>
            <a:normAutofit fontScale="90000"/>
          </a:bodyPr>
          <a:lstStyle/>
          <a:p>
            <a:pPr algn="ctr" eaLnBrk="1" hangingPunct="1"/>
            <a:r>
              <a:rPr lang="fr-FR" sz="4000" b="1" dirty="0" smtClean="0">
                <a:solidFill>
                  <a:srgbClr val="000000"/>
                </a:solidFill>
                <a:effectLst/>
                <a:latin typeface="Times New Roman" pitchFamily="18" charset="0"/>
              </a:rPr>
              <a:t>Architecture générales des processeurs</a:t>
            </a:r>
          </a:p>
        </p:txBody>
      </p:sp>
      <p:sp>
        <p:nvSpPr>
          <p:cNvPr id="60419" name="Rectangle 3"/>
          <p:cNvSpPr>
            <a:spLocks noGrp="1" noChangeArrowheads="1"/>
          </p:cNvSpPr>
          <p:nvPr>
            <p:ph idx="1"/>
          </p:nvPr>
        </p:nvSpPr>
        <p:spPr/>
        <p:txBody>
          <a:bodyPr/>
          <a:lstStyle/>
          <a:p>
            <a:pPr marL="0" indent="261938" algn="just" eaLnBrk="1" hangingPunct="1">
              <a:buClr>
                <a:schemeClr val="tx1"/>
              </a:buClr>
              <a:buFont typeface="Wingdings" pitchFamily="2" charset="2"/>
              <a:buChar char="v"/>
              <a:defRPr/>
            </a:pPr>
            <a:r>
              <a:rPr lang="fr-FR" sz="2800" dirty="0" smtClean="0">
                <a:solidFill>
                  <a:srgbClr val="000000"/>
                </a:solidFill>
                <a:effectLst/>
                <a:latin typeface="Times New Roman" pitchFamily="18" charset="0"/>
              </a:rPr>
              <a:t>Dans l’</a:t>
            </a:r>
            <a:r>
              <a:rPr lang="fr-FR" sz="2800" dirty="0" err="1" smtClean="0">
                <a:solidFill>
                  <a:srgbClr val="000000"/>
                </a:solidFill>
                <a:effectLst/>
                <a:latin typeface="Times New Roman" pitchFamily="18" charset="0"/>
              </a:rPr>
              <a:t>arch</a:t>
            </a:r>
            <a:r>
              <a:rPr lang="fr-FR" sz="2800" dirty="0" smtClean="0">
                <a:solidFill>
                  <a:srgbClr val="000000"/>
                </a:solidFill>
                <a:effectLst/>
                <a:latin typeface="Times New Roman" pitchFamily="18" charset="0"/>
              </a:rPr>
              <a:t> Harvard les cycles d’adressage de transfert et de décodage des instructions sont exécutés en // avec les cycles d’adressage de transfert et de traitement des données.</a:t>
            </a:r>
          </a:p>
          <a:p>
            <a:pPr marL="0" indent="261938" algn="just" eaLnBrk="1" hangingPunct="1">
              <a:spcBef>
                <a:spcPct val="50000"/>
              </a:spcBef>
              <a:buClr>
                <a:schemeClr val="tx1"/>
              </a:buClr>
              <a:buFont typeface="Wingdings" pitchFamily="2" charset="2"/>
              <a:buChar char="v"/>
              <a:defRPr/>
            </a:pPr>
            <a:r>
              <a:rPr lang="fr-FR" sz="2800" dirty="0" smtClean="0">
                <a:solidFill>
                  <a:srgbClr val="000000"/>
                </a:solidFill>
                <a:effectLst/>
                <a:latin typeface="Times New Roman" pitchFamily="18" charset="0"/>
              </a:rPr>
              <a:t>Le parallélisme de cette architecture repose sur </a:t>
            </a:r>
            <a:r>
              <a:rPr lang="fr-FR" sz="2800" dirty="0" smtClean="0">
                <a:solidFill>
                  <a:srgbClr val="0070C0"/>
                </a:solidFill>
                <a:effectLst/>
                <a:latin typeface="Times New Roman" pitchFamily="18" charset="0"/>
              </a:rPr>
              <a:t>le pipeline</a:t>
            </a:r>
            <a:r>
              <a:rPr lang="fr-FR" sz="2800" dirty="0" smtClean="0">
                <a:solidFill>
                  <a:srgbClr val="FF0000"/>
                </a:solidFill>
                <a:effectLst/>
                <a:latin typeface="Times New Roman" pitchFamily="18" charset="0"/>
              </a:rPr>
              <a:t> </a:t>
            </a:r>
            <a:r>
              <a:rPr lang="fr-FR" sz="2800" dirty="0" smtClean="0">
                <a:solidFill>
                  <a:srgbClr val="000000"/>
                </a:solidFill>
                <a:effectLst/>
                <a:latin typeface="Times New Roman" pitchFamily="18" charset="0"/>
              </a:rPr>
              <a:t>entre le traitement des instructions et le traitement des données</a:t>
            </a:r>
            <a:r>
              <a:rPr lang="fr-FR" sz="2800" dirty="0" smtClean="0">
                <a:effectLst/>
                <a:latin typeface="Times New Roman" pitchFamily="18" charset="0"/>
              </a:rPr>
              <a:t>.</a:t>
            </a:r>
          </a:p>
          <a:p>
            <a:pPr marL="0" indent="261938" eaLnBrk="1" hangingPunct="1">
              <a:buClr>
                <a:schemeClr val="tx1"/>
              </a:buClr>
              <a:buFontTx/>
              <a:buNone/>
              <a:defRPr/>
            </a:pPr>
            <a:endParaRPr lang="fr-FR" sz="3000" dirty="0" smtClean="0"/>
          </a:p>
        </p:txBody>
      </p:sp>
      <p:sp>
        <p:nvSpPr>
          <p:cNvPr id="6" name="Espace réservé de la date 5"/>
          <p:cNvSpPr>
            <a:spLocks noGrp="1"/>
          </p:cNvSpPr>
          <p:nvPr>
            <p:ph type="dt" sz="half" idx="10"/>
          </p:nvPr>
        </p:nvSpPr>
        <p:spPr/>
        <p:txBody>
          <a:bodyPr/>
          <a:lstStyle/>
          <a:p>
            <a:pPr>
              <a:defRPr/>
            </a:pPr>
            <a:r>
              <a:rPr lang="fr-FR" smtClean="0"/>
              <a:t>A. MARHRAOUI HSAINI</a:t>
            </a:r>
            <a:endParaRPr lang="fr-FR"/>
          </a:p>
        </p:txBody>
      </p:sp>
      <p:sp>
        <p:nvSpPr>
          <p:cNvPr id="7" name="Espace réservé du numéro de diapositive 6"/>
          <p:cNvSpPr>
            <a:spLocks noGrp="1"/>
          </p:cNvSpPr>
          <p:nvPr>
            <p:ph type="sldNum" sz="quarter" idx="12"/>
          </p:nvPr>
        </p:nvSpPr>
        <p:spPr/>
        <p:txBody>
          <a:bodyPr/>
          <a:lstStyle/>
          <a:p>
            <a:pPr>
              <a:defRPr/>
            </a:pPr>
            <a:fld id="{78B19C69-5336-47F5-9436-C1B5E19F6DF7}" type="slidenum">
              <a:rPr lang="fr-FR" smtClean="0"/>
              <a:pPr>
                <a:defRPr/>
              </a:pPr>
              <a:t>29</a:t>
            </a:fld>
            <a:endParaRPr lang="fr-FR"/>
          </a:p>
        </p:txBody>
      </p:sp>
    </p:spTree>
  </p:cSld>
  <p:clrMapOvr>
    <a:masterClrMapping/>
  </p:clrMapOvr>
  <p:transition>
    <p:comb/>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a:xfrm>
            <a:off x="457200" y="292101"/>
            <a:ext cx="8229600" cy="544612"/>
          </a:xfrm>
        </p:spPr>
        <p:txBody>
          <a:bodyPr>
            <a:normAutofit fontScale="90000"/>
          </a:bodyPr>
          <a:lstStyle/>
          <a:p>
            <a:pPr algn="ctr" eaLnBrk="1" hangingPunct="1">
              <a:defRPr/>
            </a:pPr>
            <a:r>
              <a:rPr lang="fr-FR" sz="4000" b="1" dirty="0" smtClean="0">
                <a:solidFill>
                  <a:srgbClr val="000000"/>
                </a:solidFill>
                <a:effectLst/>
                <a:latin typeface="Times New Roman" pitchFamily="18" charset="0"/>
              </a:rPr>
              <a:t>Introduction</a:t>
            </a:r>
          </a:p>
        </p:txBody>
      </p:sp>
      <p:sp>
        <p:nvSpPr>
          <p:cNvPr id="6147" name="Rectangle 3"/>
          <p:cNvSpPr>
            <a:spLocks noGrp="1" noChangeArrowheads="1"/>
          </p:cNvSpPr>
          <p:nvPr>
            <p:ph idx="1"/>
          </p:nvPr>
        </p:nvSpPr>
        <p:spPr>
          <a:xfrm>
            <a:off x="395288" y="980729"/>
            <a:ext cx="8229600" cy="5185122"/>
          </a:xfrm>
        </p:spPr>
        <p:txBody>
          <a:bodyPr>
            <a:normAutofit/>
          </a:bodyPr>
          <a:lstStyle/>
          <a:p>
            <a:pPr algn="just">
              <a:lnSpc>
                <a:spcPct val="90000"/>
              </a:lnSpc>
              <a:spcBef>
                <a:spcPct val="40000"/>
              </a:spcBef>
              <a:defRPr/>
            </a:pPr>
            <a:r>
              <a:rPr lang="fr-FR" sz="2800" dirty="0" smtClean="0"/>
              <a:t>Maintenant les systèmes à microprocesseurs on envahir  tout les équipements qui nous entourent  et ça grâce au développement de l’électronique et  l’évolution de la micro-intégration  des circuits analogique et numériques. </a:t>
            </a:r>
          </a:p>
          <a:p>
            <a:pPr algn="just">
              <a:lnSpc>
                <a:spcPct val="90000"/>
              </a:lnSpc>
              <a:spcBef>
                <a:spcPct val="40000"/>
              </a:spcBef>
              <a:defRPr/>
            </a:pPr>
            <a:r>
              <a:rPr lang="fr-FR" sz="2800" dirty="0" smtClean="0"/>
              <a:t>La plus grande partie des systèmes à microprocesseurs complexes utilisés de nos jours sont des systèmes embarqués comme le cas des Smartphones, les drones, sonde spatiale, récepteurs GPS, l’électroménagers, automobiles et etc.</a:t>
            </a:r>
            <a:endParaRPr lang="fr-FR" dirty="0" smtClean="0"/>
          </a:p>
        </p:txBody>
      </p:sp>
      <p:sp>
        <p:nvSpPr>
          <p:cNvPr id="6" name="Espace réservé de la date 5"/>
          <p:cNvSpPr>
            <a:spLocks noGrp="1"/>
          </p:cNvSpPr>
          <p:nvPr>
            <p:ph type="dt" sz="half" idx="10"/>
          </p:nvPr>
        </p:nvSpPr>
        <p:spPr/>
        <p:txBody>
          <a:bodyPr/>
          <a:lstStyle/>
          <a:p>
            <a:pPr>
              <a:defRPr/>
            </a:pPr>
            <a:r>
              <a:rPr lang="fr-FR" smtClean="0"/>
              <a:t>A. MARHRAOUI HSAINI</a:t>
            </a:r>
            <a:endParaRPr lang="fr-FR"/>
          </a:p>
        </p:txBody>
      </p:sp>
      <p:sp>
        <p:nvSpPr>
          <p:cNvPr id="7" name="Espace réservé du numéro de diapositive 6"/>
          <p:cNvSpPr>
            <a:spLocks noGrp="1"/>
          </p:cNvSpPr>
          <p:nvPr>
            <p:ph type="sldNum" sz="quarter" idx="12"/>
          </p:nvPr>
        </p:nvSpPr>
        <p:spPr/>
        <p:txBody>
          <a:bodyPr>
            <a:normAutofit/>
          </a:bodyPr>
          <a:lstStyle/>
          <a:p>
            <a:pPr>
              <a:defRPr/>
            </a:pPr>
            <a:fld id="{09F8BE48-4B5E-4B22-9EFB-8DCA7910A744}" type="slidenum">
              <a:rPr lang="fr-FR" smtClean="0"/>
              <a:pPr>
                <a:defRPr/>
              </a:pPr>
              <a:t>3</a:t>
            </a:fld>
            <a:endParaRPr lang="fr-FR"/>
          </a:p>
        </p:txBody>
      </p:sp>
    </p:spTree>
  </p:cSld>
  <p:clrMapOvr>
    <a:masterClrMapping/>
  </p:clrMapOvr>
  <p:transition>
    <p:comb/>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2"/>
          <p:cNvSpPr>
            <a:spLocks noGrp="1" noChangeArrowheads="1"/>
          </p:cNvSpPr>
          <p:nvPr>
            <p:ph type="title"/>
          </p:nvPr>
        </p:nvSpPr>
        <p:spPr>
          <a:xfrm>
            <a:off x="457200" y="704088"/>
            <a:ext cx="8229600" cy="492664"/>
          </a:xfrm>
        </p:spPr>
        <p:txBody>
          <a:bodyPr>
            <a:normAutofit fontScale="90000"/>
          </a:bodyPr>
          <a:lstStyle/>
          <a:p>
            <a:pPr algn="ctr">
              <a:defRPr/>
            </a:pPr>
            <a:r>
              <a:rPr lang="fr-FR" sz="4000" dirty="0" smtClean="0"/>
              <a:t> </a:t>
            </a:r>
            <a:r>
              <a:rPr lang="fr-FR" sz="4000" b="1" dirty="0" smtClean="0">
                <a:solidFill>
                  <a:srgbClr val="000000"/>
                </a:solidFill>
                <a:latin typeface="Times New Roman" pitchFamily="18" charset="0"/>
              </a:rPr>
              <a:t>Architecture générales des processeurs</a:t>
            </a:r>
            <a:endParaRPr lang="fr-FR" sz="4000" b="1" dirty="0" smtClean="0">
              <a:solidFill>
                <a:srgbClr val="000000"/>
              </a:solidFill>
              <a:latin typeface="Times New Roman" pitchFamily="18" charset="0"/>
              <a:cs typeface="Times New Roman" pitchFamily="18" charset="0"/>
            </a:endParaRPr>
          </a:p>
        </p:txBody>
      </p:sp>
      <p:sp>
        <p:nvSpPr>
          <p:cNvPr id="63491" name="Rectangle 3"/>
          <p:cNvSpPr>
            <a:spLocks noGrp="1" noChangeArrowheads="1"/>
          </p:cNvSpPr>
          <p:nvPr>
            <p:ph idx="1"/>
          </p:nvPr>
        </p:nvSpPr>
        <p:spPr>
          <a:xfrm>
            <a:off x="0" y="1268760"/>
            <a:ext cx="8229600" cy="5589240"/>
          </a:xfrm>
        </p:spPr>
        <p:txBody>
          <a:bodyPr/>
          <a:lstStyle/>
          <a:p>
            <a:pPr marL="0" indent="0" algn="just" eaLnBrk="1" hangingPunct="1">
              <a:buClr>
                <a:schemeClr val="tx1"/>
              </a:buClr>
              <a:buFontTx/>
              <a:buNone/>
              <a:defRPr/>
            </a:pPr>
            <a:r>
              <a:rPr lang="fr-FR" sz="2800" dirty="0" smtClean="0">
                <a:latin typeface="Times New Roman" pitchFamily="18" charset="0"/>
                <a:cs typeface="Times New Roman" pitchFamily="18" charset="0"/>
              </a:rPr>
              <a:t>Le </a:t>
            </a:r>
            <a:r>
              <a:rPr lang="fr-FR" sz="2800" b="1" dirty="0" smtClean="0">
                <a:latin typeface="Times New Roman" pitchFamily="18" charset="0"/>
                <a:cs typeface="Times New Roman" pitchFamily="18" charset="0"/>
              </a:rPr>
              <a:t>pipeline</a:t>
            </a:r>
            <a:r>
              <a:rPr lang="fr-FR" sz="2800" dirty="0" smtClean="0">
                <a:latin typeface="Times New Roman" pitchFamily="18" charset="0"/>
                <a:cs typeface="Times New Roman" pitchFamily="18" charset="0"/>
              </a:rPr>
              <a:t>  est une technologie visant à permettre une plus grande vitesse d'exécution des instructions en parallélisant des étapes. </a:t>
            </a:r>
          </a:p>
        </p:txBody>
      </p:sp>
      <p:sp>
        <p:nvSpPr>
          <p:cNvPr id="8" name="Espace réservé de la date 7"/>
          <p:cNvSpPr>
            <a:spLocks noGrp="1"/>
          </p:cNvSpPr>
          <p:nvPr>
            <p:ph type="dt" sz="half" idx="10"/>
          </p:nvPr>
        </p:nvSpPr>
        <p:spPr/>
        <p:txBody>
          <a:bodyPr/>
          <a:lstStyle/>
          <a:p>
            <a:pPr>
              <a:defRPr/>
            </a:pPr>
            <a:r>
              <a:rPr lang="fr-FR" smtClean="0"/>
              <a:t>A. MARHRAOUI HSAINI</a:t>
            </a:r>
            <a:endParaRPr lang="fr-FR"/>
          </a:p>
        </p:txBody>
      </p:sp>
      <p:sp>
        <p:nvSpPr>
          <p:cNvPr id="9" name="Espace réservé du numéro de diapositive 8"/>
          <p:cNvSpPr>
            <a:spLocks noGrp="1"/>
          </p:cNvSpPr>
          <p:nvPr>
            <p:ph type="sldNum" sz="quarter" idx="12"/>
          </p:nvPr>
        </p:nvSpPr>
        <p:spPr/>
        <p:txBody>
          <a:bodyPr/>
          <a:lstStyle/>
          <a:p>
            <a:pPr>
              <a:defRPr/>
            </a:pPr>
            <a:fld id="{33F45102-D877-4A4D-AF84-E02894151F40}" type="slidenum">
              <a:rPr lang="fr-FR" smtClean="0"/>
              <a:pPr>
                <a:defRPr/>
              </a:pPr>
              <a:t>30</a:t>
            </a:fld>
            <a:endParaRPr lang="fr-FR"/>
          </a:p>
        </p:txBody>
      </p:sp>
      <p:sp>
        <p:nvSpPr>
          <p:cNvPr id="24581" name="Rectangle 5"/>
          <p:cNvSpPr>
            <a:spLocks noChangeArrowheads="1"/>
          </p:cNvSpPr>
          <p:nvPr/>
        </p:nvSpPr>
        <p:spPr bwMode="auto">
          <a:xfrm>
            <a:off x="0" y="2257425"/>
            <a:ext cx="9144000" cy="0"/>
          </a:xfrm>
          <a:prstGeom prst="rect">
            <a:avLst/>
          </a:prstGeom>
          <a:solidFill>
            <a:srgbClr val="CCFFFF"/>
          </a:solidFill>
          <a:ln w="9525">
            <a:noFill/>
            <a:miter lim="800000"/>
            <a:headEnd/>
            <a:tailEnd/>
          </a:ln>
        </p:spPr>
        <p:txBody>
          <a:bodyPr wrap="none" anchor="ctr">
            <a:spAutoFit/>
          </a:bodyPr>
          <a:lstStyle/>
          <a:p>
            <a:endParaRPr lang="fr-FR"/>
          </a:p>
        </p:txBody>
      </p:sp>
      <p:graphicFrame>
        <p:nvGraphicFramePr>
          <p:cNvPr id="63758" name="Group 270"/>
          <p:cNvGraphicFramePr>
            <a:graphicFrameLocks noGrp="1"/>
          </p:cNvGraphicFramePr>
          <p:nvPr/>
        </p:nvGraphicFramePr>
        <p:xfrm>
          <a:off x="2051720" y="3068960"/>
          <a:ext cx="5400675" cy="3009901"/>
        </p:xfrm>
        <a:graphic>
          <a:graphicData uri="http://schemas.openxmlformats.org/drawingml/2006/table">
            <a:tbl>
              <a:tblPr rtl="1"/>
              <a:tblGrid>
                <a:gridCol w="592137">
                  <a:extLst>
                    <a:ext uri="{9D8B030D-6E8A-4147-A177-3AD203B41FA5}">
                      <a16:colId xmlns:a16="http://schemas.microsoft.com/office/drawing/2014/main" val="20000"/>
                    </a:ext>
                  </a:extLst>
                </a:gridCol>
                <a:gridCol w="619125">
                  <a:extLst>
                    <a:ext uri="{9D8B030D-6E8A-4147-A177-3AD203B41FA5}">
                      <a16:colId xmlns:a16="http://schemas.microsoft.com/office/drawing/2014/main" val="20001"/>
                    </a:ext>
                  </a:extLst>
                </a:gridCol>
                <a:gridCol w="619125">
                  <a:extLst>
                    <a:ext uri="{9D8B030D-6E8A-4147-A177-3AD203B41FA5}">
                      <a16:colId xmlns:a16="http://schemas.microsoft.com/office/drawing/2014/main" val="20002"/>
                    </a:ext>
                  </a:extLst>
                </a:gridCol>
                <a:gridCol w="620713">
                  <a:extLst>
                    <a:ext uri="{9D8B030D-6E8A-4147-A177-3AD203B41FA5}">
                      <a16:colId xmlns:a16="http://schemas.microsoft.com/office/drawing/2014/main" val="20003"/>
                    </a:ext>
                  </a:extLst>
                </a:gridCol>
                <a:gridCol w="619125">
                  <a:extLst>
                    <a:ext uri="{9D8B030D-6E8A-4147-A177-3AD203B41FA5}">
                      <a16:colId xmlns:a16="http://schemas.microsoft.com/office/drawing/2014/main" val="20004"/>
                    </a:ext>
                  </a:extLst>
                </a:gridCol>
                <a:gridCol w="552450">
                  <a:extLst>
                    <a:ext uri="{9D8B030D-6E8A-4147-A177-3AD203B41FA5}">
                      <a16:colId xmlns:a16="http://schemas.microsoft.com/office/drawing/2014/main" val="20005"/>
                    </a:ext>
                  </a:extLst>
                </a:gridCol>
                <a:gridCol w="539750">
                  <a:extLst>
                    <a:ext uri="{9D8B030D-6E8A-4147-A177-3AD203B41FA5}">
                      <a16:colId xmlns:a16="http://schemas.microsoft.com/office/drawing/2014/main" val="20006"/>
                    </a:ext>
                  </a:extLst>
                </a:gridCol>
                <a:gridCol w="1238250">
                  <a:extLst>
                    <a:ext uri="{9D8B030D-6E8A-4147-A177-3AD203B41FA5}">
                      <a16:colId xmlns:a16="http://schemas.microsoft.com/office/drawing/2014/main" val="20007"/>
                    </a:ext>
                  </a:extLst>
                </a:gridCol>
              </a:tblGrid>
              <a:tr h="466725">
                <a:tc>
                  <a:txBody>
                    <a:bodyPr/>
                    <a:lstStyle/>
                    <a:p>
                      <a:pPr marL="0" marR="0" lvl="0" indent="0" algn="ctr" defTabSz="914400" rtl="0" eaLnBrk="1" fontAlgn="base" latinLnBrk="0" hangingPunct="1">
                        <a:lnSpc>
                          <a:spcPct val="100000"/>
                        </a:lnSpc>
                        <a:spcBef>
                          <a:spcPct val="0"/>
                        </a:spcBef>
                        <a:spcAft>
                          <a:spcPct val="0"/>
                        </a:spcAft>
                        <a:buClr>
                          <a:schemeClr val="hlink"/>
                        </a:buClr>
                        <a:buSzPct val="120000"/>
                        <a:buFontTx/>
                        <a:buNone/>
                        <a:tabLst/>
                      </a:pPr>
                      <a:r>
                        <a:rPr kumimoji="0" lang="fr-FR" sz="2000" b="1" i="0" u="none" strike="noStrike" cap="none" normalizeH="0" baseline="0" dirty="0" smtClean="0">
                          <a:ln>
                            <a:noFill/>
                          </a:ln>
                          <a:solidFill>
                            <a:srgbClr val="FF00FF"/>
                          </a:solidFill>
                          <a:effectLst>
                            <a:outerShdw blurRad="38100" dist="38100" dir="2700000" algn="tl">
                              <a:srgbClr val="000000"/>
                            </a:outerShdw>
                          </a:effectLst>
                          <a:latin typeface="Times New Roman" pitchFamily="18" charset="0"/>
                          <a:ea typeface="SimSun" charset="-122"/>
                          <a:cs typeface="Times New Roman" pitchFamily="18" charset="0"/>
                        </a:rPr>
                        <a:t>t</a:t>
                      </a:r>
                      <a:r>
                        <a:rPr kumimoji="0" lang="fr-FR" sz="2000" b="1" i="0" u="none" strike="noStrike" cap="none" normalizeH="0" baseline="-30000" dirty="0" smtClean="0">
                          <a:ln>
                            <a:noFill/>
                          </a:ln>
                          <a:solidFill>
                            <a:srgbClr val="FF00FF"/>
                          </a:solidFill>
                          <a:effectLst>
                            <a:outerShdw blurRad="38100" dist="38100" dir="2700000" algn="tl">
                              <a:srgbClr val="000000"/>
                            </a:outerShdw>
                          </a:effectLst>
                          <a:latin typeface="Times New Roman" pitchFamily="18" charset="0"/>
                          <a:ea typeface="SimSun" charset="-122"/>
                          <a:cs typeface="Times New Roman" pitchFamily="18" charset="0"/>
                        </a:rPr>
                        <a:t>+6</a:t>
                      </a:r>
                      <a:endParaRPr kumimoji="0" lang="fr-FR" sz="2000" b="0" i="0" u="none" strike="noStrike" cap="none" normalizeH="0" baseline="0" dirty="0" smtClean="0">
                        <a:ln>
                          <a:noFill/>
                        </a:ln>
                        <a:solidFill>
                          <a:schemeClr val="tx1"/>
                        </a:solidFill>
                        <a:effectLst>
                          <a:outerShdw blurRad="38100" dist="38100" dir="2700000" algn="tl">
                            <a:srgbClr val="000000"/>
                          </a:outerShdw>
                        </a:effectLst>
                        <a:latin typeface="Tahoma" pitchFamily="34" charset="0"/>
                        <a:ea typeface="SimSun" charset="-122"/>
                        <a:cs typeface="Times New Roman" pitchFamily="18" charset="0"/>
                      </a:endParaRPr>
                    </a:p>
                  </a:txBody>
                  <a:tcPr anchor="ctr" horzOverflow="overflow">
                    <a:lnL w="12700" cap="flat" cmpd="sng" algn="ctr">
                      <a:solidFill>
                        <a:srgbClr val="800080"/>
                      </a:solidFill>
                      <a:prstDash val="solid"/>
                      <a:round/>
                      <a:headEnd type="none" w="med" len="med"/>
                      <a:tailEnd type="none" w="med" len="med"/>
                    </a:lnL>
                    <a:lnR w="12700" cap="flat" cmpd="sng" algn="ctr">
                      <a:solidFill>
                        <a:srgbClr val="800080"/>
                      </a:solidFill>
                      <a:prstDash val="solid"/>
                      <a:round/>
                      <a:headEnd type="none" w="med" len="med"/>
                      <a:tailEnd type="none" w="med" len="med"/>
                    </a:lnR>
                    <a:lnT w="12700" cap="flat" cmpd="sng" algn="ctr">
                      <a:solidFill>
                        <a:srgbClr val="800080"/>
                      </a:solidFill>
                      <a:prstDash val="solid"/>
                      <a:round/>
                      <a:headEnd type="none" w="med" len="med"/>
                      <a:tailEnd type="none" w="med" len="med"/>
                    </a:lnT>
                    <a:lnB w="12700" cap="flat" cmpd="sng" algn="ctr">
                      <a:solidFill>
                        <a:srgbClr val="800080"/>
                      </a:solidFill>
                      <a:prstDash val="solid"/>
                      <a:round/>
                      <a:headEnd type="none" w="med" len="med"/>
                      <a:tailEnd type="none" w="med" len="med"/>
                    </a:lnB>
                    <a:lnTlToBr>
                      <a:noFill/>
                    </a:lnTlToBr>
                    <a:lnBlToTr>
                      <a:noFill/>
                    </a:lnBlToTr>
                    <a:solidFill>
                      <a:srgbClr val="CCFFFF"/>
                    </a:solidFill>
                  </a:tcPr>
                </a:tc>
                <a:tc>
                  <a:txBody>
                    <a:bodyPr/>
                    <a:lstStyle/>
                    <a:p>
                      <a:pPr marL="0" marR="0" lvl="0" indent="0" algn="ctr" defTabSz="914400" rtl="0" eaLnBrk="1" fontAlgn="base" latinLnBrk="0" hangingPunct="1">
                        <a:lnSpc>
                          <a:spcPct val="100000"/>
                        </a:lnSpc>
                        <a:spcBef>
                          <a:spcPct val="0"/>
                        </a:spcBef>
                        <a:spcAft>
                          <a:spcPct val="0"/>
                        </a:spcAft>
                        <a:buClr>
                          <a:schemeClr val="hlink"/>
                        </a:buClr>
                        <a:buSzPct val="120000"/>
                        <a:buFontTx/>
                        <a:buNone/>
                        <a:tabLst/>
                      </a:pPr>
                      <a:r>
                        <a:rPr kumimoji="0" lang="fr-FR" sz="2000" b="1" i="0" u="none" strike="noStrike" cap="none" normalizeH="0" baseline="0" smtClean="0">
                          <a:ln>
                            <a:noFill/>
                          </a:ln>
                          <a:solidFill>
                            <a:srgbClr val="FF00FF"/>
                          </a:solidFill>
                          <a:effectLst>
                            <a:outerShdw blurRad="38100" dist="38100" dir="2700000" algn="tl">
                              <a:srgbClr val="000000"/>
                            </a:outerShdw>
                          </a:effectLst>
                          <a:latin typeface="Times New Roman" pitchFamily="18" charset="0"/>
                          <a:ea typeface="SimSun" charset="-122"/>
                          <a:cs typeface="Times New Roman" pitchFamily="18" charset="0"/>
                        </a:rPr>
                        <a:t>t</a:t>
                      </a:r>
                      <a:r>
                        <a:rPr kumimoji="0" lang="fr-FR" sz="2000" b="1" i="0" u="none" strike="noStrike" cap="none" normalizeH="0" baseline="-30000" smtClean="0">
                          <a:ln>
                            <a:noFill/>
                          </a:ln>
                          <a:solidFill>
                            <a:srgbClr val="FF00FF"/>
                          </a:solidFill>
                          <a:effectLst>
                            <a:outerShdw blurRad="38100" dist="38100" dir="2700000" algn="tl">
                              <a:srgbClr val="000000"/>
                            </a:outerShdw>
                          </a:effectLst>
                          <a:latin typeface="Times New Roman" pitchFamily="18" charset="0"/>
                          <a:ea typeface="SimSun" charset="-122"/>
                          <a:cs typeface="Times New Roman" pitchFamily="18" charset="0"/>
                        </a:rPr>
                        <a:t>+5</a:t>
                      </a:r>
                      <a:endParaRPr kumimoji="0" lang="fr-FR" sz="2000" b="0" i="0" u="none" strike="noStrike" cap="none" normalizeH="0" baseline="0" smtClean="0">
                        <a:ln>
                          <a:noFill/>
                        </a:ln>
                        <a:solidFill>
                          <a:schemeClr val="tx1"/>
                        </a:solidFill>
                        <a:effectLst>
                          <a:outerShdw blurRad="38100" dist="38100" dir="2700000" algn="tl">
                            <a:srgbClr val="000000"/>
                          </a:outerShdw>
                        </a:effectLst>
                        <a:latin typeface="Tahoma" pitchFamily="34" charset="0"/>
                        <a:ea typeface="SimSun" charset="-122"/>
                        <a:cs typeface="Times New Roman" pitchFamily="18" charset="0"/>
                      </a:endParaRPr>
                    </a:p>
                  </a:txBody>
                  <a:tcPr anchor="ctr" horzOverflow="overflow">
                    <a:lnL w="12700" cap="flat" cmpd="sng" algn="ctr">
                      <a:solidFill>
                        <a:srgbClr val="800080"/>
                      </a:solidFill>
                      <a:prstDash val="solid"/>
                      <a:round/>
                      <a:headEnd type="none" w="med" len="med"/>
                      <a:tailEnd type="none" w="med" len="med"/>
                    </a:lnL>
                    <a:lnR w="12700" cap="flat" cmpd="sng" algn="ctr">
                      <a:solidFill>
                        <a:srgbClr val="800080"/>
                      </a:solidFill>
                      <a:prstDash val="solid"/>
                      <a:round/>
                      <a:headEnd type="none" w="med" len="med"/>
                      <a:tailEnd type="none" w="med" len="med"/>
                    </a:lnR>
                    <a:lnT w="12700" cap="flat" cmpd="sng" algn="ctr">
                      <a:solidFill>
                        <a:srgbClr val="800080"/>
                      </a:solidFill>
                      <a:prstDash val="solid"/>
                      <a:round/>
                      <a:headEnd type="none" w="med" len="med"/>
                      <a:tailEnd type="none" w="med" len="med"/>
                    </a:lnT>
                    <a:lnB w="12700" cap="flat" cmpd="sng" algn="ctr">
                      <a:solidFill>
                        <a:srgbClr val="800080"/>
                      </a:solidFill>
                      <a:prstDash val="solid"/>
                      <a:round/>
                      <a:headEnd type="none" w="med" len="med"/>
                      <a:tailEnd type="none" w="med" len="med"/>
                    </a:lnB>
                    <a:lnTlToBr>
                      <a:noFill/>
                    </a:lnTlToBr>
                    <a:lnBlToTr>
                      <a:noFill/>
                    </a:lnBlToTr>
                    <a:solidFill>
                      <a:srgbClr val="CCFFFF"/>
                    </a:solidFill>
                  </a:tcPr>
                </a:tc>
                <a:tc>
                  <a:txBody>
                    <a:bodyPr/>
                    <a:lstStyle/>
                    <a:p>
                      <a:pPr marL="0" marR="0" lvl="0" indent="0" algn="ctr" defTabSz="914400" rtl="0" eaLnBrk="1" fontAlgn="base" latinLnBrk="0" hangingPunct="1">
                        <a:lnSpc>
                          <a:spcPct val="100000"/>
                        </a:lnSpc>
                        <a:spcBef>
                          <a:spcPct val="0"/>
                        </a:spcBef>
                        <a:spcAft>
                          <a:spcPct val="0"/>
                        </a:spcAft>
                        <a:buClr>
                          <a:schemeClr val="hlink"/>
                        </a:buClr>
                        <a:buSzPct val="120000"/>
                        <a:buFontTx/>
                        <a:buNone/>
                        <a:tabLst/>
                      </a:pPr>
                      <a:r>
                        <a:rPr kumimoji="0" lang="fr-FR" sz="2000" b="1" i="0" u="none" strike="noStrike" cap="none" normalizeH="0" baseline="0" dirty="0" smtClean="0">
                          <a:ln>
                            <a:noFill/>
                          </a:ln>
                          <a:solidFill>
                            <a:srgbClr val="FF00FF"/>
                          </a:solidFill>
                          <a:effectLst>
                            <a:outerShdw blurRad="38100" dist="38100" dir="2700000" algn="tl">
                              <a:srgbClr val="000000"/>
                            </a:outerShdw>
                          </a:effectLst>
                          <a:latin typeface="Times New Roman" pitchFamily="18" charset="0"/>
                          <a:ea typeface="SimSun" charset="-122"/>
                          <a:cs typeface="Times New Roman" pitchFamily="18" charset="0"/>
                        </a:rPr>
                        <a:t>t</a:t>
                      </a:r>
                      <a:r>
                        <a:rPr kumimoji="0" lang="fr-FR" sz="2000" b="1" i="0" u="none" strike="noStrike" cap="none" normalizeH="0" baseline="-30000" dirty="0" smtClean="0">
                          <a:ln>
                            <a:noFill/>
                          </a:ln>
                          <a:solidFill>
                            <a:srgbClr val="FF00FF"/>
                          </a:solidFill>
                          <a:effectLst>
                            <a:outerShdw blurRad="38100" dist="38100" dir="2700000" algn="tl">
                              <a:srgbClr val="000000"/>
                            </a:outerShdw>
                          </a:effectLst>
                          <a:latin typeface="Times New Roman" pitchFamily="18" charset="0"/>
                          <a:ea typeface="SimSun" charset="-122"/>
                          <a:cs typeface="Times New Roman" pitchFamily="18" charset="0"/>
                        </a:rPr>
                        <a:t>+4</a:t>
                      </a:r>
                      <a:endParaRPr kumimoji="0" lang="fr-FR" sz="2000" b="0" i="0" u="none" strike="noStrike" cap="none" normalizeH="0" baseline="0" dirty="0" smtClean="0">
                        <a:ln>
                          <a:noFill/>
                        </a:ln>
                        <a:solidFill>
                          <a:schemeClr val="tx1"/>
                        </a:solidFill>
                        <a:effectLst>
                          <a:outerShdw blurRad="38100" dist="38100" dir="2700000" algn="tl">
                            <a:srgbClr val="000000"/>
                          </a:outerShdw>
                        </a:effectLst>
                        <a:latin typeface="Tahoma" pitchFamily="34" charset="0"/>
                        <a:ea typeface="SimSun" charset="-122"/>
                        <a:cs typeface="Times New Roman" pitchFamily="18" charset="0"/>
                      </a:endParaRPr>
                    </a:p>
                  </a:txBody>
                  <a:tcPr anchor="ctr" horzOverflow="overflow">
                    <a:lnL w="12700" cap="flat" cmpd="sng" algn="ctr">
                      <a:solidFill>
                        <a:srgbClr val="800080"/>
                      </a:solidFill>
                      <a:prstDash val="solid"/>
                      <a:round/>
                      <a:headEnd type="none" w="med" len="med"/>
                      <a:tailEnd type="none" w="med" len="med"/>
                    </a:lnL>
                    <a:lnR w="12700" cap="flat" cmpd="sng" algn="ctr">
                      <a:solidFill>
                        <a:srgbClr val="800080"/>
                      </a:solidFill>
                      <a:prstDash val="solid"/>
                      <a:round/>
                      <a:headEnd type="none" w="med" len="med"/>
                      <a:tailEnd type="none" w="med" len="med"/>
                    </a:lnR>
                    <a:lnT w="12700" cap="flat" cmpd="sng" algn="ctr">
                      <a:solidFill>
                        <a:srgbClr val="800080"/>
                      </a:solidFill>
                      <a:prstDash val="solid"/>
                      <a:round/>
                      <a:headEnd type="none" w="med" len="med"/>
                      <a:tailEnd type="none" w="med" len="med"/>
                    </a:lnT>
                    <a:lnB w="12700" cap="flat" cmpd="sng" algn="ctr">
                      <a:solidFill>
                        <a:srgbClr val="800080"/>
                      </a:solidFill>
                      <a:prstDash val="solid"/>
                      <a:round/>
                      <a:headEnd type="none" w="med" len="med"/>
                      <a:tailEnd type="none" w="med" len="med"/>
                    </a:lnB>
                    <a:lnTlToBr>
                      <a:noFill/>
                    </a:lnTlToBr>
                    <a:lnBlToTr>
                      <a:noFill/>
                    </a:lnBlToTr>
                    <a:solidFill>
                      <a:srgbClr val="CCFFFF"/>
                    </a:solidFill>
                  </a:tcPr>
                </a:tc>
                <a:tc>
                  <a:txBody>
                    <a:bodyPr/>
                    <a:lstStyle/>
                    <a:p>
                      <a:pPr marL="0" marR="0" lvl="0" indent="0" algn="ctr" defTabSz="914400" rtl="0" eaLnBrk="1" fontAlgn="base" latinLnBrk="0" hangingPunct="1">
                        <a:lnSpc>
                          <a:spcPct val="100000"/>
                        </a:lnSpc>
                        <a:spcBef>
                          <a:spcPct val="0"/>
                        </a:spcBef>
                        <a:spcAft>
                          <a:spcPct val="0"/>
                        </a:spcAft>
                        <a:buClr>
                          <a:schemeClr val="hlink"/>
                        </a:buClr>
                        <a:buSzPct val="120000"/>
                        <a:buFontTx/>
                        <a:buNone/>
                        <a:tabLst/>
                      </a:pPr>
                      <a:r>
                        <a:rPr kumimoji="0" lang="fr-FR" sz="2000" b="1" i="0" u="none" strike="noStrike" cap="none" normalizeH="0" baseline="0" smtClean="0">
                          <a:ln>
                            <a:noFill/>
                          </a:ln>
                          <a:solidFill>
                            <a:srgbClr val="FF00FF"/>
                          </a:solidFill>
                          <a:effectLst>
                            <a:outerShdw blurRad="38100" dist="38100" dir="2700000" algn="tl">
                              <a:srgbClr val="000000"/>
                            </a:outerShdw>
                          </a:effectLst>
                          <a:latin typeface="Times New Roman" pitchFamily="18" charset="0"/>
                          <a:ea typeface="SimSun" charset="-122"/>
                          <a:cs typeface="Times New Roman" pitchFamily="18" charset="0"/>
                        </a:rPr>
                        <a:t>t</a:t>
                      </a:r>
                      <a:r>
                        <a:rPr kumimoji="0" lang="fr-FR" sz="2000" b="1" i="0" u="none" strike="noStrike" cap="none" normalizeH="0" baseline="-30000" smtClean="0">
                          <a:ln>
                            <a:noFill/>
                          </a:ln>
                          <a:solidFill>
                            <a:srgbClr val="FF00FF"/>
                          </a:solidFill>
                          <a:effectLst>
                            <a:outerShdw blurRad="38100" dist="38100" dir="2700000" algn="tl">
                              <a:srgbClr val="000000"/>
                            </a:outerShdw>
                          </a:effectLst>
                          <a:latin typeface="Times New Roman" pitchFamily="18" charset="0"/>
                          <a:ea typeface="SimSun" charset="-122"/>
                          <a:cs typeface="Times New Roman" pitchFamily="18" charset="0"/>
                        </a:rPr>
                        <a:t>+3</a:t>
                      </a:r>
                      <a:endParaRPr kumimoji="0" lang="fr-FR" sz="2000" b="0" i="0" u="none" strike="noStrike" cap="none" normalizeH="0" baseline="0" smtClean="0">
                        <a:ln>
                          <a:noFill/>
                        </a:ln>
                        <a:solidFill>
                          <a:schemeClr val="tx1"/>
                        </a:solidFill>
                        <a:effectLst>
                          <a:outerShdw blurRad="38100" dist="38100" dir="2700000" algn="tl">
                            <a:srgbClr val="000000"/>
                          </a:outerShdw>
                        </a:effectLst>
                        <a:latin typeface="Tahoma" pitchFamily="34" charset="0"/>
                        <a:ea typeface="SimSun" charset="-122"/>
                        <a:cs typeface="Times New Roman" pitchFamily="18" charset="0"/>
                      </a:endParaRPr>
                    </a:p>
                  </a:txBody>
                  <a:tcPr anchor="ctr" horzOverflow="overflow">
                    <a:lnL w="12700" cap="flat" cmpd="sng" algn="ctr">
                      <a:solidFill>
                        <a:srgbClr val="800080"/>
                      </a:solidFill>
                      <a:prstDash val="solid"/>
                      <a:round/>
                      <a:headEnd type="none" w="med" len="med"/>
                      <a:tailEnd type="none" w="med" len="med"/>
                    </a:lnL>
                    <a:lnR w="12700" cap="flat" cmpd="sng" algn="ctr">
                      <a:solidFill>
                        <a:srgbClr val="800080"/>
                      </a:solidFill>
                      <a:prstDash val="solid"/>
                      <a:round/>
                      <a:headEnd type="none" w="med" len="med"/>
                      <a:tailEnd type="none" w="med" len="med"/>
                    </a:lnR>
                    <a:lnT w="12700" cap="flat" cmpd="sng" algn="ctr">
                      <a:solidFill>
                        <a:srgbClr val="800080"/>
                      </a:solidFill>
                      <a:prstDash val="solid"/>
                      <a:round/>
                      <a:headEnd type="none" w="med" len="med"/>
                      <a:tailEnd type="none" w="med" len="med"/>
                    </a:lnT>
                    <a:lnB w="12700" cap="flat" cmpd="sng" algn="ctr">
                      <a:solidFill>
                        <a:srgbClr val="800080"/>
                      </a:solidFill>
                      <a:prstDash val="solid"/>
                      <a:round/>
                      <a:headEnd type="none" w="med" len="med"/>
                      <a:tailEnd type="none" w="med" len="med"/>
                    </a:lnB>
                    <a:lnTlToBr>
                      <a:noFill/>
                    </a:lnTlToBr>
                    <a:lnBlToTr>
                      <a:noFill/>
                    </a:lnBlToTr>
                    <a:solidFill>
                      <a:srgbClr val="CCFFFF"/>
                    </a:solidFill>
                  </a:tcPr>
                </a:tc>
                <a:tc>
                  <a:txBody>
                    <a:bodyPr/>
                    <a:lstStyle/>
                    <a:p>
                      <a:pPr marL="0" marR="0" lvl="0" indent="0" algn="ctr" defTabSz="914400" rtl="0" eaLnBrk="1" fontAlgn="base" latinLnBrk="0" hangingPunct="1">
                        <a:lnSpc>
                          <a:spcPct val="100000"/>
                        </a:lnSpc>
                        <a:spcBef>
                          <a:spcPct val="0"/>
                        </a:spcBef>
                        <a:spcAft>
                          <a:spcPct val="0"/>
                        </a:spcAft>
                        <a:buClr>
                          <a:schemeClr val="hlink"/>
                        </a:buClr>
                        <a:buSzPct val="120000"/>
                        <a:buFontTx/>
                        <a:buNone/>
                        <a:tabLst/>
                      </a:pPr>
                      <a:r>
                        <a:rPr kumimoji="0" lang="fr-FR" sz="2000" b="1" i="0" u="none" strike="noStrike" cap="none" normalizeH="0" baseline="0" smtClean="0">
                          <a:ln>
                            <a:noFill/>
                          </a:ln>
                          <a:solidFill>
                            <a:srgbClr val="FF00FF"/>
                          </a:solidFill>
                          <a:effectLst>
                            <a:outerShdw blurRad="38100" dist="38100" dir="2700000" algn="tl">
                              <a:srgbClr val="000000"/>
                            </a:outerShdw>
                          </a:effectLst>
                          <a:latin typeface="Times New Roman" pitchFamily="18" charset="0"/>
                          <a:ea typeface="SimSun" charset="-122"/>
                          <a:cs typeface="Times New Roman" pitchFamily="18" charset="0"/>
                        </a:rPr>
                        <a:t>t</a:t>
                      </a:r>
                      <a:r>
                        <a:rPr kumimoji="0" lang="fr-FR" sz="2000" b="1" i="0" u="none" strike="noStrike" cap="none" normalizeH="0" baseline="-30000" smtClean="0">
                          <a:ln>
                            <a:noFill/>
                          </a:ln>
                          <a:solidFill>
                            <a:srgbClr val="FF00FF"/>
                          </a:solidFill>
                          <a:effectLst>
                            <a:outerShdw blurRad="38100" dist="38100" dir="2700000" algn="tl">
                              <a:srgbClr val="000000"/>
                            </a:outerShdw>
                          </a:effectLst>
                          <a:latin typeface="Times New Roman" pitchFamily="18" charset="0"/>
                          <a:ea typeface="SimSun" charset="-122"/>
                          <a:cs typeface="Times New Roman" pitchFamily="18" charset="0"/>
                        </a:rPr>
                        <a:t>+2</a:t>
                      </a:r>
                      <a:endParaRPr kumimoji="0" lang="fr-FR" sz="2000" b="0" i="0" u="none" strike="noStrike" cap="none" normalizeH="0" baseline="0" smtClean="0">
                        <a:ln>
                          <a:noFill/>
                        </a:ln>
                        <a:solidFill>
                          <a:schemeClr val="tx1"/>
                        </a:solidFill>
                        <a:effectLst>
                          <a:outerShdw blurRad="38100" dist="38100" dir="2700000" algn="tl">
                            <a:srgbClr val="000000"/>
                          </a:outerShdw>
                        </a:effectLst>
                        <a:latin typeface="Tahoma" pitchFamily="34" charset="0"/>
                        <a:ea typeface="SimSun" charset="-122"/>
                        <a:cs typeface="Times New Roman" pitchFamily="18" charset="0"/>
                      </a:endParaRPr>
                    </a:p>
                  </a:txBody>
                  <a:tcPr anchor="ctr" horzOverflow="overflow">
                    <a:lnL w="12700" cap="flat" cmpd="sng" algn="ctr">
                      <a:solidFill>
                        <a:srgbClr val="800080"/>
                      </a:solidFill>
                      <a:prstDash val="solid"/>
                      <a:round/>
                      <a:headEnd type="none" w="med" len="med"/>
                      <a:tailEnd type="none" w="med" len="med"/>
                    </a:lnL>
                    <a:lnR w="12700" cap="flat" cmpd="sng" algn="ctr">
                      <a:solidFill>
                        <a:srgbClr val="800080"/>
                      </a:solidFill>
                      <a:prstDash val="solid"/>
                      <a:round/>
                      <a:headEnd type="none" w="med" len="med"/>
                      <a:tailEnd type="none" w="med" len="med"/>
                    </a:lnR>
                    <a:lnT w="12700" cap="flat" cmpd="sng" algn="ctr">
                      <a:solidFill>
                        <a:srgbClr val="800080"/>
                      </a:solidFill>
                      <a:prstDash val="solid"/>
                      <a:round/>
                      <a:headEnd type="none" w="med" len="med"/>
                      <a:tailEnd type="none" w="med" len="med"/>
                    </a:lnT>
                    <a:lnB w="12700" cap="flat" cmpd="sng" algn="ctr">
                      <a:solidFill>
                        <a:srgbClr val="800080"/>
                      </a:solidFill>
                      <a:prstDash val="solid"/>
                      <a:round/>
                      <a:headEnd type="none" w="med" len="med"/>
                      <a:tailEnd type="none" w="med" len="med"/>
                    </a:lnB>
                    <a:lnTlToBr>
                      <a:noFill/>
                    </a:lnTlToBr>
                    <a:lnBlToTr>
                      <a:noFill/>
                    </a:lnBlToTr>
                    <a:solidFill>
                      <a:srgbClr val="CCFFFF"/>
                    </a:solidFill>
                  </a:tcPr>
                </a:tc>
                <a:tc>
                  <a:txBody>
                    <a:bodyPr/>
                    <a:lstStyle/>
                    <a:p>
                      <a:pPr marL="0" marR="0" lvl="0" indent="0" algn="ctr" defTabSz="914400" rtl="0" eaLnBrk="1" fontAlgn="base" latinLnBrk="0" hangingPunct="1">
                        <a:lnSpc>
                          <a:spcPct val="100000"/>
                        </a:lnSpc>
                        <a:spcBef>
                          <a:spcPct val="0"/>
                        </a:spcBef>
                        <a:spcAft>
                          <a:spcPct val="0"/>
                        </a:spcAft>
                        <a:buClr>
                          <a:schemeClr val="hlink"/>
                        </a:buClr>
                        <a:buSzPct val="120000"/>
                        <a:buFontTx/>
                        <a:buNone/>
                        <a:tabLst/>
                      </a:pPr>
                      <a:r>
                        <a:rPr kumimoji="0" lang="fr-FR" sz="2000" b="1" i="0" u="none" strike="noStrike" cap="none" normalizeH="0" baseline="0" smtClean="0">
                          <a:ln>
                            <a:noFill/>
                          </a:ln>
                          <a:solidFill>
                            <a:srgbClr val="FF00FF"/>
                          </a:solidFill>
                          <a:effectLst>
                            <a:outerShdw blurRad="38100" dist="38100" dir="2700000" algn="tl">
                              <a:srgbClr val="000000"/>
                            </a:outerShdw>
                          </a:effectLst>
                          <a:latin typeface="Times New Roman" pitchFamily="18" charset="0"/>
                          <a:ea typeface="SimSun" charset="-122"/>
                          <a:cs typeface="Times New Roman" pitchFamily="18" charset="0"/>
                        </a:rPr>
                        <a:t>t</a:t>
                      </a:r>
                      <a:r>
                        <a:rPr kumimoji="0" lang="fr-FR" sz="2000" b="1" i="0" u="none" strike="noStrike" cap="none" normalizeH="0" baseline="-30000" smtClean="0">
                          <a:ln>
                            <a:noFill/>
                          </a:ln>
                          <a:solidFill>
                            <a:srgbClr val="FF00FF"/>
                          </a:solidFill>
                          <a:effectLst>
                            <a:outerShdw blurRad="38100" dist="38100" dir="2700000" algn="tl">
                              <a:srgbClr val="000000"/>
                            </a:outerShdw>
                          </a:effectLst>
                          <a:latin typeface="Times New Roman" pitchFamily="18" charset="0"/>
                          <a:ea typeface="SimSun" charset="-122"/>
                          <a:cs typeface="Times New Roman" pitchFamily="18" charset="0"/>
                        </a:rPr>
                        <a:t>+1</a:t>
                      </a:r>
                      <a:endParaRPr kumimoji="0" lang="fr-FR" sz="2000" b="0" i="0" u="none" strike="noStrike" cap="none" normalizeH="0" baseline="0" smtClean="0">
                        <a:ln>
                          <a:noFill/>
                        </a:ln>
                        <a:solidFill>
                          <a:schemeClr val="tx1"/>
                        </a:solidFill>
                        <a:effectLst>
                          <a:outerShdw blurRad="38100" dist="38100" dir="2700000" algn="tl">
                            <a:srgbClr val="000000"/>
                          </a:outerShdw>
                        </a:effectLst>
                        <a:latin typeface="Tahoma" pitchFamily="34" charset="0"/>
                        <a:ea typeface="SimSun" charset="-122"/>
                        <a:cs typeface="Times New Roman" pitchFamily="18" charset="0"/>
                      </a:endParaRPr>
                    </a:p>
                  </a:txBody>
                  <a:tcPr anchor="ctr" horzOverflow="overflow">
                    <a:lnL w="12700" cap="flat" cmpd="sng" algn="ctr">
                      <a:solidFill>
                        <a:srgbClr val="800080"/>
                      </a:solidFill>
                      <a:prstDash val="solid"/>
                      <a:round/>
                      <a:headEnd type="none" w="med" len="med"/>
                      <a:tailEnd type="none" w="med" len="med"/>
                    </a:lnL>
                    <a:lnR w="12700" cap="flat" cmpd="sng" algn="ctr">
                      <a:solidFill>
                        <a:srgbClr val="800080"/>
                      </a:solidFill>
                      <a:prstDash val="solid"/>
                      <a:round/>
                      <a:headEnd type="none" w="med" len="med"/>
                      <a:tailEnd type="none" w="med" len="med"/>
                    </a:lnR>
                    <a:lnT w="12700" cap="flat" cmpd="sng" algn="ctr">
                      <a:solidFill>
                        <a:srgbClr val="800080"/>
                      </a:solidFill>
                      <a:prstDash val="solid"/>
                      <a:round/>
                      <a:headEnd type="none" w="med" len="med"/>
                      <a:tailEnd type="none" w="med" len="med"/>
                    </a:lnT>
                    <a:lnB w="12700" cap="flat" cmpd="sng" algn="ctr">
                      <a:solidFill>
                        <a:srgbClr val="800080"/>
                      </a:solidFill>
                      <a:prstDash val="solid"/>
                      <a:round/>
                      <a:headEnd type="none" w="med" len="med"/>
                      <a:tailEnd type="none" w="med" len="med"/>
                    </a:lnB>
                    <a:lnTlToBr>
                      <a:noFill/>
                    </a:lnTlToBr>
                    <a:lnBlToTr>
                      <a:noFill/>
                    </a:lnBlToTr>
                    <a:solidFill>
                      <a:srgbClr val="CCFFFF"/>
                    </a:solidFill>
                  </a:tcPr>
                </a:tc>
                <a:tc>
                  <a:txBody>
                    <a:bodyPr/>
                    <a:lstStyle/>
                    <a:p>
                      <a:pPr marL="0" marR="0" lvl="0" indent="0" algn="ctr" defTabSz="914400" rtl="0" eaLnBrk="1" fontAlgn="base" latinLnBrk="0" hangingPunct="1">
                        <a:lnSpc>
                          <a:spcPct val="100000"/>
                        </a:lnSpc>
                        <a:spcBef>
                          <a:spcPct val="0"/>
                        </a:spcBef>
                        <a:spcAft>
                          <a:spcPct val="0"/>
                        </a:spcAft>
                        <a:buClr>
                          <a:schemeClr val="hlink"/>
                        </a:buClr>
                        <a:buSzPct val="120000"/>
                        <a:buFontTx/>
                        <a:buNone/>
                        <a:tabLst/>
                      </a:pPr>
                      <a:r>
                        <a:rPr kumimoji="0" lang="fr-FR" sz="2000" b="1" i="0" u="none" strike="noStrike" cap="none" normalizeH="0" baseline="0" smtClean="0">
                          <a:ln>
                            <a:noFill/>
                          </a:ln>
                          <a:solidFill>
                            <a:srgbClr val="FF6600"/>
                          </a:solidFill>
                          <a:effectLst>
                            <a:outerShdw blurRad="38100" dist="38100" dir="2700000" algn="tl">
                              <a:srgbClr val="000000"/>
                            </a:outerShdw>
                          </a:effectLst>
                          <a:latin typeface="Times New Roman" pitchFamily="18" charset="0"/>
                          <a:ea typeface="SimSun" charset="-122"/>
                          <a:cs typeface="Times New Roman" pitchFamily="18" charset="0"/>
                        </a:rPr>
                        <a:t>t</a:t>
                      </a:r>
                      <a:endParaRPr kumimoji="0" lang="fr-FR" sz="2000" b="0" i="0" u="none" strike="noStrike" cap="none" normalizeH="0" baseline="0" smtClean="0">
                        <a:ln>
                          <a:noFill/>
                        </a:ln>
                        <a:solidFill>
                          <a:schemeClr val="tx1"/>
                        </a:solidFill>
                        <a:effectLst>
                          <a:outerShdw blurRad="38100" dist="38100" dir="2700000" algn="tl">
                            <a:srgbClr val="000000"/>
                          </a:outerShdw>
                        </a:effectLst>
                        <a:latin typeface="Tahoma" pitchFamily="34" charset="0"/>
                        <a:ea typeface="SimSun" charset="-122"/>
                        <a:cs typeface="Times New Roman" pitchFamily="18" charset="0"/>
                      </a:endParaRPr>
                    </a:p>
                  </a:txBody>
                  <a:tcPr anchor="ctr" horzOverflow="overflow">
                    <a:lnL w="12700" cap="flat" cmpd="sng" algn="ctr">
                      <a:solidFill>
                        <a:srgbClr val="800080"/>
                      </a:solidFill>
                      <a:prstDash val="solid"/>
                      <a:round/>
                      <a:headEnd type="none" w="med" len="med"/>
                      <a:tailEnd type="none" w="med" len="med"/>
                    </a:lnL>
                    <a:lnR w="12700" cap="flat" cmpd="sng" algn="ctr">
                      <a:solidFill>
                        <a:srgbClr val="800080"/>
                      </a:solidFill>
                      <a:prstDash val="solid"/>
                      <a:round/>
                      <a:headEnd type="none" w="med" len="med"/>
                      <a:tailEnd type="none" w="med" len="med"/>
                    </a:lnR>
                    <a:lnT w="12700" cap="flat" cmpd="sng" algn="ctr">
                      <a:solidFill>
                        <a:srgbClr val="800080"/>
                      </a:solidFill>
                      <a:prstDash val="solid"/>
                      <a:round/>
                      <a:headEnd type="none" w="med" len="med"/>
                      <a:tailEnd type="none" w="med" len="med"/>
                    </a:lnT>
                    <a:lnB w="12700" cap="flat" cmpd="sng" algn="ctr">
                      <a:solidFill>
                        <a:srgbClr val="800080"/>
                      </a:solidFill>
                      <a:prstDash val="solid"/>
                      <a:round/>
                      <a:headEnd type="none" w="med" len="med"/>
                      <a:tailEnd type="none" w="med" len="med"/>
                    </a:lnB>
                    <a:lnTlToBr>
                      <a:noFill/>
                    </a:lnTlToBr>
                    <a:lnBlToTr>
                      <a:noFill/>
                    </a:lnBlToTr>
                    <a:solidFill>
                      <a:srgbClr val="CCFFFF"/>
                    </a:solidFill>
                  </a:tcPr>
                </a:tc>
                <a:tc>
                  <a:txBody>
                    <a:bodyPr/>
                    <a:lstStyle/>
                    <a:p>
                      <a:pPr marL="0" marR="0" lvl="0" indent="0" algn="ctr" defTabSz="914400" rtl="0" eaLnBrk="1" fontAlgn="base" latinLnBrk="0" hangingPunct="1">
                        <a:lnSpc>
                          <a:spcPct val="100000"/>
                        </a:lnSpc>
                        <a:spcBef>
                          <a:spcPct val="0"/>
                        </a:spcBef>
                        <a:spcAft>
                          <a:spcPct val="0"/>
                        </a:spcAft>
                        <a:buClr>
                          <a:schemeClr val="hlink"/>
                        </a:buClr>
                        <a:buSzPct val="120000"/>
                        <a:buFontTx/>
                        <a:buNone/>
                        <a:tabLst/>
                      </a:pPr>
                      <a:r>
                        <a:rPr kumimoji="0" lang="fr-FR" sz="2000" b="0" i="1" u="none" strike="noStrike" cap="none" normalizeH="0" baseline="0" dirty="0" smtClean="0">
                          <a:ln>
                            <a:noFill/>
                          </a:ln>
                          <a:solidFill>
                            <a:srgbClr val="0000FF"/>
                          </a:solidFill>
                          <a:effectLst>
                            <a:outerShdw blurRad="38100" dist="38100" dir="2700000" algn="tl">
                              <a:srgbClr val="000000"/>
                            </a:outerShdw>
                          </a:effectLst>
                          <a:latin typeface="Times New Roman" pitchFamily="18" charset="0"/>
                          <a:ea typeface="SimSun" charset="-122"/>
                          <a:cs typeface="Times New Roman" pitchFamily="18" charset="0"/>
                        </a:rPr>
                        <a:t>Temps </a:t>
                      </a:r>
                      <a:endParaRPr kumimoji="0" lang="fr-FR" sz="2000" b="0" i="0" u="none" strike="noStrike" cap="none" normalizeH="0" baseline="0" dirty="0" smtClean="0">
                        <a:ln>
                          <a:noFill/>
                        </a:ln>
                        <a:solidFill>
                          <a:schemeClr val="tx1"/>
                        </a:solidFill>
                        <a:effectLst>
                          <a:outerShdw blurRad="38100" dist="38100" dir="2700000" algn="tl">
                            <a:srgbClr val="000000"/>
                          </a:outerShdw>
                        </a:effectLst>
                        <a:latin typeface="Tahoma" pitchFamily="34" charset="0"/>
                        <a:ea typeface="SimSun" charset="-122"/>
                        <a:cs typeface="Times New Roman" pitchFamily="18" charset="0"/>
                      </a:endParaRPr>
                    </a:p>
                  </a:txBody>
                  <a:tcPr anchor="ctr" horzOverflow="overflow">
                    <a:lnL w="12700" cap="flat" cmpd="sng" algn="ctr">
                      <a:solidFill>
                        <a:srgbClr val="800080"/>
                      </a:solidFill>
                      <a:prstDash val="solid"/>
                      <a:round/>
                      <a:headEnd type="none" w="med" len="med"/>
                      <a:tailEnd type="none" w="med" len="med"/>
                    </a:lnL>
                    <a:lnR w="12700" cap="flat" cmpd="sng" algn="ctr">
                      <a:solidFill>
                        <a:srgbClr val="800080"/>
                      </a:solidFill>
                      <a:prstDash val="solid"/>
                      <a:round/>
                      <a:headEnd type="none" w="med" len="med"/>
                      <a:tailEnd type="none" w="med" len="med"/>
                    </a:lnR>
                    <a:lnT w="12700" cap="flat" cmpd="sng" algn="ctr">
                      <a:solidFill>
                        <a:srgbClr val="800080"/>
                      </a:solidFill>
                      <a:prstDash val="solid"/>
                      <a:round/>
                      <a:headEnd type="none" w="med" len="med"/>
                      <a:tailEnd type="none" w="med" len="med"/>
                    </a:lnT>
                    <a:lnB w="12700" cap="flat" cmpd="sng" algn="ctr">
                      <a:solidFill>
                        <a:srgbClr val="800080"/>
                      </a:solidFill>
                      <a:prstDash val="solid"/>
                      <a:round/>
                      <a:headEnd type="none" w="med" len="med"/>
                      <a:tailEnd type="none" w="med" len="med"/>
                    </a:lnB>
                    <a:lnTlToBr>
                      <a:noFill/>
                    </a:lnTlToBr>
                    <a:lnBlToTr>
                      <a:noFill/>
                    </a:lnBlToTr>
                    <a:solidFill>
                      <a:srgbClr val="CCFFFF"/>
                    </a:solidFill>
                  </a:tcPr>
                </a:tc>
                <a:extLst>
                  <a:ext uri="{0D108BD9-81ED-4DB2-BD59-A6C34878D82A}">
                    <a16:rowId xmlns:a16="http://schemas.microsoft.com/office/drawing/2014/main" val="10000"/>
                  </a:ext>
                </a:extLst>
              </a:tr>
              <a:tr h="636588">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endParaRPr kumimoji="0" lang="fr-FR" sz="2000" b="0" i="0" u="none" strike="noStrike" cap="none" normalizeH="0" baseline="0" smtClean="0">
                        <a:ln>
                          <a:noFill/>
                        </a:ln>
                        <a:solidFill>
                          <a:schemeClr val="tx1"/>
                        </a:solidFill>
                        <a:effectLst>
                          <a:outerShdw blurRad="38100" dist="38100" dir="2700000" algn="tl">
                            <a:srgbClr val="000000"/>
                          </a:outerShdw>
                        </a:effectLst>
                        <a:latin typeface="Tahoma" pitchFamily="34" charset="0"/>
                        <a:cs typeface="Arial" pitchFamily="34" charset="0"/>
                      </a:endParaRPr>
                    </a:p>
                  </a:txBody>
                  <a:tcPr anchor="ctr" horzOverflow="overflow">
                    <a:lnL w="12700" cap="flat" cmpd="sng" algn="ctr">
                      <a:solidFill>
                        <a:srgbClr val="800080"/>
                      </a:solidFill>
                      <a:prstDash val="solid"/>
                      <a:round/>
                      <a:headEnd type="none" w="med" len="med"/>
                      <a:tailEnd type="none" w="med" len="med"/>
                    </a:lnL>
                    <a:lnR w="12700" cap="flat" cmpd="sng" algn="ctr">
                      <a:solidFill>
                        <a:srgbClr val="800080"/>
                      </a:solidFill>
                      <a:prstDash val="solid"/>
                      <a:round/>
                      <a:headEnd type="none" w="med" len="med"/>
                      <a:tailEnd type="none" w="med" len="med"/>
                    </a:lnR>
                    <a:lnT w="12700" cap="flat" cmpd="sng" algn="ctr">
                      <a:solidFill>
                        <a:srgbClr val="800080"/>
                      </a:solidFill>
                      <a:prstDash val="solid"/>
                      <a:round/>
                      <a:headEnd type="none" w="med" len="med"/>
                      <a:tailEnd type="none" w="med" len="med"/>
                    </a:lnT>
                    <a:lnB w="12700" cap="flat" cmpd="sng" algn="ctr">
                      <a:solidFill>
                        <a:srgbClr val="800080"/>
                      </a:solidFill>
                      <a:prstDash val="solid"/>
                      <a:round/>
                      <a:headEnd type="none" w="med" len="med"/>
                      <a:tailEnd type="none" w="med" len="med"/>
                    </a:lnB>
                    <a:lnTlToBr>
                      <a:noFill/>
                    </a:lnTlToBr>
                    <a:lnBlToTr>
                      <a:noFill/>
                    </a:lnBlToTr>
                    <a:solidFill>
                      <a:srgbClr val="CCFFFF"/>
                    </a:solid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endParaRPr kumimoji="0" lang="fr-FR" sz="2000" b="0" i="0" u="none" strike="noStrike" cap="none" normalizeH="0" baseline="0" smtClean="0">
                        <a:ln>
                          <a:noFill/>
                        </a:ln>
                        <a:solidFill>
                          <a:schemeClr val="tx1"/>
                        </a:solidFill>
                        <a:effectLst>
                          <a:outerShdw blurRad="38100" dist="38100" dir="2700000" algn="tl">
                            <a:srgbClr val="000000"/>
                          </a:outerShdw>
                        </a:effectLst>
                        <a:latin typeface="Tahoma" pitchFamily="34" charset="0"/>
                        <a:cs typeface="Arial" pitchFamily="34" charset="0"/>
                      </a:endParaRPr>
                    </a:p>
                  </a:txBody>
                  <a:tcPr anchor="ctr" horzOverflow="overflow">
                    <a:lnL w="12700" cap="flat" cmpd="sng" algn="ctr">
                      <a:solidFill>
                        <a:srgbClr val="800080"/>
                      </a:solidFill>
                      <a:prstDash val="solid"/>
                      <a:round/>
                      <a:headEnd type="none" w="med" len="med"/>
                      <a:tailEnd type="none" w="med" len="med"/>
                    </a:lnL>
                    <a:lnR w="12700" cap="flat" cmpd="sng" algn="ctr">
                      <a:solidFill>
                        <a:srgbClr val="800080"/>
                      </a:solidFill>
                      <a:prstDash val="solid"/>
                      <a:round/>
                      <a:headEnd type="none" w="med" len="med"/>
                      <a:tailEnd type="none" w="med" len="med"/>
                    </a:lnR>
                    <a:lnT w="12700" cap="flat" cmpd="sng" algn="ctr">
                      <a:solidFill>
                        <a:srgbClr val="800080"/>
                      </a:solidFill>
                      <a:prstDash val="solid"/>
                      <a:round/>
                      <a:headEnd type="none" w="med" len="med"/>
                      <a:tailEnd type="none" w="med" len="med"/>
                    </a:lnT>
                    <a:lnB w="12700" cap="flat" cmpd="sng" algn="ctr">
                      <a:solidFill>
                        <a:srgbClr val="800080"/>
                      </a:solidFill>
                      <a:prstDash val="solid"/>
                      <a:round/>
                      <a:headEnd type="none" w="med" len="med"/>
                      <a:tailEnd type="none" w="med" len="med"/>
                    </a:lnB>
                    <a:lnTlToBr>
                      <a:noFill/>
                    </a:lnTlToBr>
                    <a:lnBlToTr>
                      <a:noFill/>
                    </a:lnBlToTr>
                    <a:solidFill>
                      <a:srgbClr val="CCFFFF"/>
                    </a:solid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endParaRPr kumimoji="0" lang="fr-FR" sz="2000" b="0" i="0" u="none" strike="noStrike" cap="none" normalizeH="0" baseline="0" smtClean="0">
                        <a:ln>
                          <a:noFill/>
                        </a:ln>
                        <a:solidFill>
                          <a:schemeClr val="tx1"/>
                        </a:solidFill>
                        <a:effectLst>
                          <a:outerShdw blurRad="38100" dist="38100" dir="2700000" algn="tl">
                            <a:srgbClr val="000000"/>
                          </a:outerShdw>
                        </a:effectLst>
                        <a:latin typeface="Tahoma" pitchFamily="34" charset="0"/>
                        <a:cs typeface="Arial" pitchFamily="34" charset="0"/>
                      </a:endParaRPr>
                    </a:p>
                  </a:txBody>
                  <a:tcPr anchor="ctr" horzOverflow="overflow">
                    <a:lnL w="12700" cap="flat" cmpd="sng" algn="ctr">
                      <a:solidFill>
                        <a:srgbClr val="800080"/>
                      </a:solidFill>
                      <a:prstDash val="solid"/>
                      <a:round/>
                      <a:headEnd type="none" w="med" len="med"/>
                      <a:tailEnd type="none" w="med" len="med"/>
                    </a:lnL>
                    <a:lnR w="12700" cap="flat" cmpd="sng" algn="ctr">
                      <a:solidFill>
                        <a:srgbClr val="800080"/>
                      </a:solidFill>
                      <a:prstDash val="solid"/>
                      <a:round/>
                      <a:headEnd type="none" w="med" len="med"/>
                      <a:tailEnd type="none" w="med" len="med"/>
                    </a:lnR>
                    <a:lnT w="12700" cap="flat" cmpd="sng" algn="ctr">
                      <a:solidFill>
                        <a:srgbClr val="800080"/>
                      </a:solidFill>
                      <a:prstDash val="solid"/>
                      <a:round/>
                      <a:headEnd type="none" w="med" len="med"/>
                      <a:tailEnd type="none" w="med" len="med"/>
                    </a:lnT>
                    <a:lnB w="12700" cap="flat" cmpd="sng" algn="ctr">
                      <a:solidFill>
                        <a:srgbClr val="800080"/>
                      </a:solidFill>
                      <a:prstDash val="solid"/>
                      <a:round/>
                      <a:headEnd type="none" w="med" len="med"/>
                      <a:tailEnd type="none" w="med" len="med"/>
                    </a:lnB>
                    <a:lnTlToBr>
                      <a:noFill/>
                    </a:lnTlToBr>
                    <a:lnBlToTr>
                      <a:noFill/>
                    </a:lnBlToTr>
                    <a:solidFill>
                      <a:srgbClr val="CCFFFF"/>
                    </a:solidFill>
                  </a:tcPr>
                </a:tc>
                <a:tc>
                  <a:txBody>
                    <a:bodyPr/>
                    <a:lstStyle/>
                    <a:p>
                      <a:pPr marL="0" marR="0" lvl="0" indent="0" algn="ctr" defTabSz="914400" rtl="0" eaLnBrk="1" fontAlgn="base" latinLnBrk="0" hangingPunct="1">
                        <a:lnSpc>
                          <a:spcPct val="100000"/>
                        </a:lnSpc>
                        <a:spcBef>
                          <a:spcPct val="0"/>
                        </a:spcBef>
                        <a:spcAft>
                          <a:spcPct val="0"/>
                        </a:spcAft>
                        <a:buClr>
                          <a:schemeClr val="hlink"/>
                        </a:buClr>
                        <a:buSzPct val="120000"/>
                        <a:buFontTx/>
                        <a:buNone/>
                        <a:tabLst/>
                      </a:pPr>
                      <a:r>
                        <a:rPr kumimoji="0" lang="fr-FR" sz="2000" b="1" i="0" u="none" strike="noStrike" cap="none" normalizeH="0" baseline="0" smtClean="0">
                          <a:ln>
                            <a:noFill/>
                          </a:ln>
                          <a:solidFill>
                            <a:schemeClr val="tx1"/>
                          </a:solidFill>
                          <a:effectLst>
                            <a:outerShdw blurRad="38100" dist="38100" dir="2700000" algn="tl">
                              <a:srgbClr val="000000"/>
                            </a:outerShdw>
                          </a:effectLst>
                          <a:latin typeface="Times New Roman" pitchFamily="18" charset="0"/>
                          <a:ea typeface="SimSun" charset="-122"/>
                          <a:cs typeface="Times New Roman" pitchFamily="18" charset="0"/>
                        </a:rPr>
                        <a:t>SR</a:t>
                      </a:r>
                      <a:endParaRPr kumimoji="0" lang="fr-FR" sz="2000" b="0" i="0" u="none" strike="noStrike" cap="none" normalizeH="0" baseline="0" smtClean="0">
                        <a:ln>
                          <a:noFill/>
                        </a:ln>
                        <a:solidFill>
                          <a:schemeClr val="tx1"/>
                        </a:solidFill>
                        <a:effectLst>
                          <a:outerShdw blurRad="38100" dist="38100" dir="2700000" algn="tl">
                            <a:srgbClr val="000000"/>
                          </a:outerShdw>
                        </a:effectLst>
                        <a:latin typeface="Tahoma" pitchFamily="34" charset="0"/>
                        <a:ea typeface="SimSun" charset="-122"/>
                        <a:cs typeface="Times New Roman" pitchFamily="18" charset="0"/>
                      </a:endParaRPr>
                    </a:p>
                  </a:txBody>
                  <a:tcPr anchor="ctr" horzOverflow="overflow">
                    <a:lnL w="12700" cap="flat" cmpd="sng" algn="ctr">
                      <a:solidFill>
                        <a:srgbClr val="800080"/>
                      </a:solidFill>
                      <a:prstDash val="solid"/>
                      <a:round/>
                      <a:headEnd type="none" w="med" len="med"/>
                      <a:tailEnd type="none" w="med" len="med"/>
                    </a:lnL>
                    <a:lnR w="12700" cap="flat" cmpd="sng" algn="ctr">
                      <a:solidFill>
                        <a:srgbClr val="800080"/>
                      </a:solidFill>
                      <a:prstDash val="solid"/>
                      <a:round/>
                      <a:headEnd type="none" w="med" len="med"/>
                      <a:tailEnd type="none" w="med" len="med"/>
                    </a:lnR>
                    <a:lnT w="12700" cap="flat" cmpd="sng" algn="ctr">
                      <a:solidFill>
                        <a:srgbClr val="800080"/>
                      </a:solidFill>
                      <a:prstDash val="solid"/>
                      <a:round/>
                      <a:headEnd type="none" w="med" len="med"/>
                      <a:tailEnd type="none" w="med" len="med"/>
                    </a:lnT>
                    <a:lnB w="12700" cap="flat" cmpd="sng" algn="ctr">
                      <a:solidFill>
                        <a:srgbClr val="800080"/>
                      </a:solidFill>
                      <a:prstDash val="solid"/>
                      <a:round/>
                      <a:headEnd type="none" w="med" len="med"/>
                      <a:tailEnd type="none" w="med" len="med"/>
                    </a:lnB>
                    <a:lnTlToBr>
                      <a:noFill/>
                    </a:lnTlToBr>
                    <a:lnBlToTr>
                      <a:noFill/>
                    </a:lnBlToTr>
                    <a:solidFill>
                      <a:srgbClr val="CCFFFF"/>
                    </a:solidFill>
                  </a:tcPr>
                </a:tc>
                <a:tc>
                  <a:txBody>
                    <a:bodyPr/>
                    <a:lstStyle/>
                    <a:p>
                      <a:pPr marL="0" marR="0" lvl="0" indent="0" algn="ctr" defTabSz="914400" rtl="0" eaLnBrk="1" fontAlgn="base" latinLnBrk="0" hangingPunct="1">
                        <a:lnSpc>
                          <a:spcPct val="100000"/>
                        </a:lnSpc>
                        <a:spcBef>
                          <a:spcPct val="0"/>
                        </a:spcBef>
                        <a:spcAft>
                          <a:spcPct val="0"/>
                        </a:spcAft>
                        <a:buClr>
                          <a:schemeClr val="hlink"/>
                        </a:buClr>
                        <a:buSzPct val="120000"/>
                        <a:buFontTx/>
                        <a:buNone/>
                        <a:tabLst/>
                      </a:pPr>
                      <a:r>
                        <a:rPr kumimoji="0" lang="fr-FR" sz="2000" b="1" i="0" u="none" strike="noStrike" cap="none" normalizeH="0" baseline="0" dirty="0" smtClean="0">
                          <a:ln>
                            <a:noFill/>
                          </a:ln>
                          <a:solidFill>
                            <a:srgbClr val="99CC00"/>
                          </a:solidFill>
                          <a:effectLst>
                            <a:outerShdw blurRad="38100" dist="38100" dir="2700000" algn="tl">
                              <a:srgbClr val="000000"/>
                            </a:outerShdw>
                          </a:effectLst>
                          <a:latin typeface="Times New Roman" pitchFamily="18" charset="0"/>
                          <a:ea typeface="SimSun" charset="-122"/>
                          <a:cs typeface="Times New Roman" pitchFamily="18" charset="0"/>
                        </a:rPr>
                        <a:t>EX</a:t>
                      </a:r>
                      <a:endParaRPr kumimoji="0" lang="fr-FR" sz="2000" b="0" i="0" u="none" strike="noStrike" cap="none" normalizeH="0" baseline="0" dirty="0" smtClean="0">
                        <a:ln>
                          <a:noFill/>
                        </a:ln>
                        <a:solidFill>
                          <a:schemeClr val="tx1"/>
                        </a:solidFill>
                        <a:effectLst>
                          <a:outerShdw blurRad="38100" dist="38100" dir="2700000" algn="tl">
                            <a:srgbClr val="000000"/>
                          </a:outerShdw>
                        </a:effectLst>
                        <a:latin typeface="Tahoma" pitchFamily="34" charset="0"/>
                        <a:ea typeface="SimSun" charset="-122"/>
                        <a:cs typeface="Times New Roman" pitchFamily="18" charset="0"/>
                      </a:endParaRPr>
                    </a:p>
                  </a:txBody>
                  <a:tcPr anchor="ctr" horzOverflow="overflow">
                    <a:lnL w="12700" cap="flat" cmpd="sng" algn="ctr">
                      <a:solidFill>
                        <a:srgbClr val="800080"/>
                      </a:solidFill>
                      <a:prstDash val="solid"/>
                      <a:round/>
                      <a:headEnd type="none" w="med" len="med"/>
                      <a:tailEnd type="none" w="med" len="med"/>
                    </a:lnL>
                    <a:lnR w="12700" cap="flat" cmpd="sng" algn="ctr">
                      <a:solidFill>
                        <a:srgbClr val="800080"/>
                      </a:solidFill>
                      <a:prstDash val="solid"/>
                      <a:round/>
                      <a:headEnd type="none" w="med" len="med"/>
                      <a:tailEnd type="none" w="med" len="med"/>
                    </a:lnR>
                    <a:lnT w="12700" cap="flat" cmpd="sng" algn="ctr">
                      <a:solidFill>
                        <a:srgbClr val="800080"/>
                      </a:solidFill>
                      <a:prstDash val="solid"/>
                      <a:round/>
                      <a:headEnd type="none" w="med" len="med"/>
                      <a:tailEnd type="none" w="med" len="med"/>
                    </a:lnT>
                    <a:lnB w="12700" cap="flat" cmpd="sng" algn="ctr">
                      <a:solidFill>
                        <a:srgbClr val="800080"/>
                      </a:solidFill>
                      <a:prstDash val="solid"/>
                      <a:round/>
                      <a:headEnd type="none" w="med" len="med"/>
                      <a:tailEnd type="none" w="med" len="med"/>
                    </a:lnB>
                    <a:lnTlToBr>
                      <a:noFill/>
                    </a:lnTlToBr>
                    <a:lnBlToTr>
                      <a:noFill/>
                    </a:lnBlToTr>
                    <a:solidFill>
                      <a:srgbClr val="CCFFFF"/>
                    </a:solidFill>
                  </a:tcPr>
                </a:tc>
                <a:tc>
                  <a:txBody>
                    <a:bodyPr/>
                    <a:lstStyle/>
                    <a:p>
                      <a:pPr marL="0" marR="0" lvl="0" indent="0" algn="ctr" defTabSz="914400" rtl="0" eaLnBrk="1" fontAlgn="base" latinLnBrk="0" hangingPunct="1">
                        <a:lnSpc>
                          <a:spcPct val="100000"/>
                        </a:lnSpc>
                        <a:spcBef>
                          <a:spcPct val="0"/>
                        </a:spcBef>
                        <a:spcAft>
                          <a:spcPct val="0"/>
                        </a:spcAft>
                        <a:buClr>
                          <a:schemeClr val="hlink"/>
                        </a:buClr>
                        <a:buSzPct val="120000"/>
                        <a:buFontTx/>
                        <a:buNone/>
                        <a:tabLst/>
                      </a:pPr>
                      <a:r>
                        <a:rPr kumimoji="0" lang="fr-FR" sz="2000" b="1" i="0" u="none" strike="noStrike" cap="none" normalizeH="0" baseline="0" smtClean="0">
                          <a:ln>
                            <a:noFill/>
                          </a:ln>
                          <a:solidFill>
                            <a:srgbClr val="FF00FF"/>
                          </a:solidFill>
                          <a:effectLst>
                            <a:outerShdw blurRad="38100" dist="38100" dir="2700000" algn="tl">
                              <a:srgbClr val="000000"/>
                            </a:outerShdw>
                          </a:effectLst>
                          <a:latin typeface="Times New Roman" pitchFamily="18" charset="0"/>
                          <a:ea typeface="SimSun" charset="-122"/>
                          <a:cs typeface="Times New Roman" pitchFamily="18" charset="0"/>
                        </a:rPr>
                        <a:t>DI</a:t>
                      </a:r>
                      <a:endParaRPr kumimoji="0" lang="fr-FR" sz="2000" b="0" i="0" u="none" strike="noStrike" cap="none" normalizeH="0" baseline="0" smtClean="0">
                        <a:ln>
                          <a:noFill/>
                        </a:ln>
                        <a:solidFill>
                          <a:schemeClr val="tx1"/>
                        </a:solidFill>
                        <a:effectLst>
                          <a:outerShdw blurRad="38100" dist="38100" dir="2700000" algn="tl">
                            <a:srgbClr val="000000"/>
                          </a:outerShdw>
                        </a:effectLst>
                        <a:latin typeface="Tahoma" pitchFamily="34" charset="0"/>
                        <a:ea typeface="SimSun" charset="-122"/>
                        <a:cs typeface="Times New Roman" pitchFamily="18" charset="0"/>
                      </a:endParaRPr>
                    </a:p>
                  </a:txBody>
                  <a:tcPr anchor="ctr" horzOverflow="overflow">
                    <a:lnL w="12700" cap="flat" cmpd="sng" algn="ctr">
                      <a:solidFill>
                        <a:srgbClr val="800080"/>
                      </a:solidFill>
                      <a:prstDash val="solid"/>
                      <a:round/>
                      <a:headEnd type="none" w="med" len="med"/>
                      <a:tailEnd type="none" w="med" len="med"/>
                    </a:lnL>
                    <a:lnR w="12700" cap="flat" cmpd="sng" algn="ctr">
                      <a:solidFill>
                        <a:srgbClr val="800080"/>
                      </a:solidFill>
                      <a:prstDash val="solid"/>
                      <a:round/>
                      <a:headEnd type="none" w="med" len="med"/>
                      <a:tailEnd type="none" w="med" len="med"/>
                    </a:lnR>
                    <a:lnT w="12700" cap="flat" cmpd="sng" algn="ctr">
                      <a:solidFill>
                        <a:srgbClr val="800080"/>
                      </a:solidFill>
                      <a:prstDash val="solid"/>
                      <a:round/>
                      <a:headEnd type="none" w="med" len="med"/>
                      <a:tailEnd type="none" w="med" len="med"/>
                    </a:lnT>
                    <a:lnB w="12700" cap="flat" cmpd="sng" algn="ctr">
                      <a:solidFill>
                        <a:srgbClr val="800080"/>
                      </a:solidFill>
                      <a:prstDash val="solid"/>
                      <a:round/>
                      <a:headEnd type="none" w="med" len="med"/>
                      <a:tailEnd type="none" w="med" len="med"/>
                    </a:lnB>
                    <a:lnTlToBr>
                      <a:noFill/>
                    </a:lnTlToBr>
                    <a:lnBlToTr>
                      <a:noFill/>
                    </a:lnBlToTr>
                    <a:solidFill>
                      <a:srgbClr val="CCFFFF"/>
                    </a:solidFill>
                  </a:tcPr>
                </a:tc>
                <a:tc>
                  <a:txBody>
                    <a:bodyPr/>
                    <a:lstStyle/>
                    <a:p>
                      <a:pPr marL="0" marR="0" lvl="0" indent="0" algn="ctr" defTabSz="914400" rtl="0" eaLnBrk="1" fontAlgn="base" latinLnBrk="0" hangingPunct="1">
                        <a:lnSpc>
                          <a:spcPct val="100000"/>
                        </a:lnSpc>
                        <a:spcBef>
                          <a:spcPct val="0"/>
                        </a:spcBef>
                        <a:spcAft>
                          <a:spcPct val="0"/>
                        </a:spcAft>
                        <a:buClr>
                          <a:schemeClr val="hlink"/>
                        </a:buClr>
                        <a:buSzPct val="120000"/>
                        <a:buFontTx/>
                        <a:buNone/>
                        <a:tabLst/>
                      </a:pPr>
                      <a:r>
                        <a:rPr kumimoji="0" lang="fr-FR" sz="2000" b="1" i="0" u="none" strike="noStrike" cap="none" normalizeH="0" baseline="0" smtClean="0">
                          <a:ln>
                            <a:noFill/>
                          </a:ln>
                          <a:solidFill>
                            <a:srgbClr val="FF6600"/>
                          </a:solidFill>
                          <a:effectLst>
                            <a:outerShdw blurRad="38100" dist="38100" dir="2700000" algn="tl">
                              <a:srgbClr val="000000"/>
                            </a:outerShdw>
                          </a:effectLst>
                          <a:latin typeface="Times New Roman" pitchFamily="18" charset="0"/>
                          <a:ea typeface="SimSun" charset="-122"/>
                          <a:cs typeface="Times New Roman" pitchFamily="18" charset="0"/>
                        </a:rPr>
                        <a:t>LI</a:t>
                      </a:r>
                      <a:endParaRPr kumimoji="0" lang="fr-FR" sz="2000" b="0" i="0" u="none" strike="noStrike" cap="none" normalizeH="0" baseline="0" smtClean="0">
                        <a:ln>
                          <a:noFill/>
                        </a:ln>
                        <a:solidFill>
                          <a:schemeClr val="tx1"/>
                        </a:solidFill>
                        <a:effectLst>
                          <a:outerShdw blurRad="38100" dist="38100" dir="2700000" algn="tl">
                            <a:srgbClr val="000000"/>
                          </a:outerShdw>
                        </a:effectLst>
                        <a:latin typeface="Tahoma" pitchFamily="34" charset="0"/>
                        <a:ea typeface="SimSun" charset="-122"/>
                        <a:cs typeface="Times New Roman" pitchFamily="18" charset="0"/>
                      </a:endParaRPr>
                    </a:p>
                  </a:txBody>
                  <a:tcPr anchor="ctr" horzOverflow="overflow">
                    <a:lnL w="12700" cap="flat" cmpd="sng" algn="ctr">
                      <a:solidFill>
                        <a:srgbClr val="800080"/>
                      </a:solidFill>
                      <a:prstDash val="solid"/>
                      <a:round/>
                      <a:headEnd type="none" w="med" len="med"/>
                      <a:tailEnd type="none" w="med" len="med"/>
                    </a:lnL>
                    <a:lnR w="12700" cap="flat" cmpd="sng" algn="ctr">
                      <a:solidFill>
                        <a:srgbClr val="800080"/>
                      </a:solidFill>
                      <a:prstDash val="solid"/>
                      <a:round/>
                      <a:headEnd type="none" w="med" len="med"/>
                      <a:tailEnd type="none" w="med" len="med"/>
                    </a:lnR>
                    <a:lnT w="12700" cap="flat" cmpd="sng" algn="ctr">
                      <a:solidFill>
                        <a:srgbClr val="800080"/>
                      </a:solidFill>
                      <a:prstDash val="solid"/>
                      <a:round/>
                      <a:headEnd type="none" w="med" len="med"/>
                      <a:tailEnd type="none" w="med" len="med"/>
                    </a:lnT>
                    <a:lnB w="12700" cap="flat" cmpd="sng" algn="ctr">
                      <a:solidFill>
                        <a:srgbClr val="800080"/>
                      </a:solidFill>
                      <a:prstDash val="solid"/>
                      <a:round/>
                      <a:headEnd type="none" w="med" len="med"/>
                      <a:tailEnd type="none" w="med" len="med"/>
                    </a:lnB>
                    <a:lnTlToBr>
                      <a:noFill/>
                    </a:lnTlToBr>
                    <a:lnBlToTr>
                      <a:noFill/>
                    </a:lnBlToTr>
                    <a:solidFill>
                      <a:srgbClr val="CCFFFF"/>
                    </a:solidFill>
                  </a:tcPr>
                </a:tc>
                <a:tc>
                  <a:txBody>
                    <a:bodyPr/>
                    <a:lstStyle/>
                    <a:p>
                      <a:pPr marL="0" marR="0" lvl="0" indent="0" algn="ctr" defTabSz="914400" rtl="0" eaLnBrk="1" fontAlgn="base" latinLnBrk="0" hangingPunct="1">
                        <a:lnSpc>
                          <a:spcPct val="100000"/>
                        </a:lnSpc>
                        <a:spcBef>
                          <a:spcPct val="0"/>
                        </a:spcBef>
                        <a:spcAft>
                          <a:spcPct val="0"/>
                        </a:spcAft>
                        <a:buClr>
                          <a:schemeClr val="hlink"/>
                        </a:buClr>
                        <a:buSzPct val="120000"/>
                        <a:buFontTx/>
                        <a:buNone/>
                        <a:tabLst/>
                      </a:pPr>
                      <a:r>
                        <a:rPr kumimoji="0" lang="fr-FR" sz="2000" b="0" i="1" u="none" strike="noStrike" cap="none" normalizeH="0" baseline="0" smtClean="0">
                          <a:ln>
                            <a:noFill/>
                          </a:ln>
                          <a:solidFill>
                            <a:srgbClr val="0000FF"/>
                          </a:solidFill>
                          <a:effectLst>
                            <a:outerShdw blurRad="38100" dist="38100" dir="2700000" algn="tl">
                              <a:srgbClr val="000000"/>
                            </a:outerShdw>
                          </a:effectLst>
                          <a:latin typeface="Times New Roman" pitchFamily="18" charset="0"/>
                          <a:ea typeface="SimSun" charset="-122"/>
                          <a:cs typeface="Times New Roman" pitchFamily="18" charset="0"/>
                        </a:rPr>
                        <a:t>Instr N</a:t>
                      </a:r>
                      <a:endParaRPr kumimoji="0" lang="fr-FR" sz="2000" b="0" i="0" u="none" strike="noStrike" cap="none" normalizeH="0" baseline="0" smtClean="0">
                        <a:ln>
                          <a:noFill/>
                        </a:ln>
                        <a:solidFill>
                          <a:schemeClr val="tx1"/>
                        </a:solidFill>
                        <a:effectLst>
                          <a:outerShdw blurRad="38100" dist="38100" dir="2700000" algn="tl">
                            <a:srgbClr val="000000"/>
                          </a:outerShdw>
                        </a:effectLst>
                        <a:latin typeface="Tahoma" pitchFamily="34" charset="0"/>
                        <a:ea typeface="SimSun" charset="-122"/>
                        <a:cs typeface="Times New Roman" pitchFamily="18" charset="0"/>
                      </a:endParaRPr>
                    </a:p>
                  </a:txBody>
                  <a:tcPr anchor="ctr" horzOverflow="overflow">
                    <a:lnL w="12700" cap="flat" cmpd="sng" algn="ctr">
                      <a:solidFill>
                        <a:srgbClr val="800080"/>
                      </a:solidFill>
                      <a:prstDash val="solid"/>
                      <a:round/>
                      <a:headEnd type="none" w="med" len="med"/>
                      <a:tailEnd type="none" w="med" len="med"/>
                    </a:lnL>
                    <a:lnR w="12700" cap="flat" cmpd="sng" algn="ctr">
                      <a:solidFill>
                        <a:srgbClr val="800080"/>
                      </a:solidFill>
                      <a:prstDash val="solid"/>
                      <a:round/>
                      <a:headEnd type="none" w="med" len="med"/>
                      <a:tailEnd type="none" w="med" len="med"/>
                    </a:lnR>
                    <a:lnT w="12700" cap="flat" cmpd="sng" algn="ctr">
                      <a:solidFill>
                        <a:srgbClr val="800080"/>
                      </a:solidFill>
                      <a:prstDash val="solid"/>
                      <a:round/>
                      <a:headEnd type="none" w="med" len="med"/>
                      <a:tailEnd type="none" w="med" len="med"/>
                    </a:lnT>
                    <a:lnB w="12700" cap="flat" cmpd="sng" algn="ctr">
                      <a:solidFill>
                        <a:srgbClr val="800080"/>
                      </a:solidFill>
                      <a:prstDash val="solid"/>
                      <a:round/>
                      <a:headEnd type="none" w="med" len="med"/>
                      <a:tailEnd type="none" w="med" len="med"/>
                    </a:lnB>
                    <a:lnTlToBr>
                      <a:noFill/>
                    </a:lnTlToBr>
                    <a:lnBlToTr>
                      <a:noFill/>
                    </a:lnBlToTr>
                    <a:solidFill>
                      <a:srgbClr val="CCFFFF"/>
                    </a:solidFill>
                  </a:tcPr>
                </a:tc>
                <a:extLst>
                  <a:ext uri="{0D108BD9-81ED-4DB2-BD59-A6C34878D82A}">
                    <a16:rowId xmlns:a16="http://schemas.microsoft.com/office/drawing/2014/main" val="10001"/>
                  </a:ext>
                </a:extLst>
              </a:tr>
              <a:tr h="635000">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endParaRPr kumimoji="0" lang="fr-FR" sz="2000" b="0" i="0" u="none" strike="noStrike" cap="none" normalizeH="0" baseline="0" smtClean="0">
                        <a:ln>
                          <a:noFill/>
                        </a:ln>
                        <a:solidFill>
                          <a:schemeClr val="tx1"/>
                        </a:solidFill>
                        <a:effectLst>
                          <a:outerShdw blurRad="38100" dist="38100" dir="2700000" algn="tl">
                            <a:srgbClr val="000000"/>
                          </a:outerShdw>
                        </a:effectLst>
                        <a:latin typeface="Tahoma" pitchFamily="34" charset="0"/>
                        <a:cs typeface="Arial" pitchFamily="34" charset="0"/>
                      </a:endParaRPr>
                    </a:p>
                  </a:txBody>
                  <a:tcPr anchor="ctr" horzOverflow="overflow">
                    <a:lnL w="12700" cap="flat" cmpd="sng" algn="ctr">
                      <a:solidFill>
                        <a:srgbClr val="800080"/>
                      </a:solidFill>
                      <a:prstDash val="solid"/>
                      <a:round/>
                      <a:headEnd type="none" w="med" len="med"/>
                      <a:tailEnd type="none" w="med" len="med"/>
                    </a:lnL>
                    <a:lnR w="12700" cap="flat" cmpd="sng" algn="ctr">
                      <a:solidFill>
                        <a:srgbClr val="800080"/>
                      </a:solidFill>
                      <a:prstDash val="solid"/>
                      <a:round/>
                      <a:headEnd type="none" w="med" len="med"/>
                      <a:tailEnd type="none" w="med" len="med"/>
                    </a:lnR>
                    <a:lnT w="12700" cap="flat" cmpd="sng" algn="ctr">
                      <a:solidFill>
                        <a:srgbClr val="800080"/>
                      </a:solidFill>
                      <a:prstDash val="solid"/>
                      <a:round/>
                      <a:headEnd type="none" w="med" len="med"/>
                      <a:tailEnd type="none" w="med" len="med"/>
                    </a:lnT>
                    <a:lnB w="12700" cap="flat" cmpd="sng" algn="ctr">
                      <a:solidFill>
                        <a:srgbClr val="800080"/>
                      </a:solidFill>
                      <a:prstDash val="solid"/>
                      <a:round/>
                      <a:headEnd type="none" w="med" len="med"/>
                      <a:tailEnd type="none" w="med" len="med"/>
                    </a:lnB>
                    <a:lnTlToBr>
                      <a:noFill/>
                    </a:lnTlToBr>
                    <a:lnBlToTr>
                      <a:noFill/>
                    </a:lnBlToTr>
                    <a:solidFill>
                      <a:srgbClr val="CCFFFF"/>
                    </a:solid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endParaRPr kumimoji="0" lang="fr-FR" sz="2000" b="0" i="0" u="none" strike="noStrike" cap="none" normalizeH="0" baseline="0" smtClean="0">
                        <a:ln>
                          <a:noFill/>
                        </a:ln>
                        <a:solidFill>
                          <a:schemeClr val="tx1"/>
                        </a:solidFill>
                        <a:effectLst>
                          <a:outerShdw blurRad="38100" dist="38100" dir="2700000" algn="tl">
                            <a:srgbClr val="000000"/>
                          </a:outerShdw>
                        </a:effectLst>
                        <a:latin typeface="Tahoma" pitchFamily="34" charset="0"/>
                        <a:cs typeface="Arial" pitchFamily="34" charset="0"/>
                      </a:endParaRPr>
                    </a:p>
                  </a:txBody>
                  <a:tcPr anchor="ctr" horzOverflow="overflow">
                    <a:lnL w="12700" cap="flat" cmpd="sng" algn="ctr">
                      <a:solidFill>
                        <a:srgbClr val="800080"/>
                      </a:solidFill>
                      <a:prstDash val="solid"/>
                      <a:round/>
                      <a:headEnd type="none" w="med" len="med"/>
                      <a:tailEnd type="none" w="med" len="med"/>
                    </a:lnL>
                    <a:lnR w="12700" cap="flat" cmpd="sng" algn="ctr">
                      <a:solidFill>
                        <a:srgbClr val="800080"/>
                      </a:solidFill>
                      <a:prstDash val="solid"/>
                      <a:round/>
                      <a:headEnd type="none" w="med" len="med"/>
                      <a:tailEnd type="none" w="med" len="med"/>
                    </a:lnR>
                    <a:lnT w="12700" cap="flat" cmpd="sng" algn="ctr">
                      <a:solidFill>
                        <a:srgbClr val="800080"/>
                      </a:solidFill>
                      <a:prstDash val="solid"/>
                      <a:round/>
                      <a:headEnd type="none" w="med" len="med"/>
                      <a:tailEnd type="none" w="med" len="med"/>
                    </a:lnT>
                    <a:lnB w="12700" cap="flat" cmpd="sng" algn="ctr">
                      <a:solidFill>
                        <a:srgbClr val="800080"/>
                      </a:solidFill>
                      <a:prstDash val="solid"/>
                      <a:round/>
                      <a:headEnd type="none" w="med" len="med"/>
                      <a:tailEnd type="none" w="med" len="med"/>
                    </a:lnB>
                    <a:lnTlToBr>
                      <a:noFill/>
                    </a:lnTlToBr>
                    <a:lnBlToTr>
                      <a:noFill/>
                    </a:lnBlToTr>
                    <a:solidFill>
                      <a:srgbClr val="CCFFFF"/>
                    </a:solidFill>
                  </a:tcPr>
                </a:tc>
                <a:tc>
                  <a:txBody>
                    <a:bodyPr/>
                    <a:lstStyle/>
                    <a:p>
                      <a:pPr marL="0" marR="0" lvl="0" indent="0" algn="ctr" defTabSz="914400" rtl="0" eaLnBrk="1" fontAlgn="base" latinLnBrk="0" hangingPunct="1">
                        <a:lnSpc>
                          <a:spcPct val="100000"/>
                        </a:lnSpc>
                        <a:spcBef>
                          <a:spcPct val="0"/>
                        </a:spcBef>
                        <a:spcAft>
                          <a:spcPct val="0"/>
                        </a:spcAft>
                        <a:buClr>
                          <a:schemeClr val="hlink"/>
                        </a:buClr>
                        <a:buSzPct val="120000"/>
                        <a:buFontTx/>
                        <a:buNone/>
                        <a:tabLst/>
                      </a:pPr>
                      <a:r>
                        <a:rPr kumimoji="0" lang="fr-FR" sz="2000" b="1" i="0" u="none" strike="noStrike" cap="none" normalizeH="0" baseline="0" smtClean="0">
                          <a:ln>
                            <a:noFill/>
                          </a:ln>
                          <a:solidFill>
                            <a:schemeClr val="tx1"/>
                          </a:solidFill>
                          <a:effectLst>
                            <a:outerShdw blurRad="38100" dist="38100" dir="2700000" algn="tl">
                              <a:srgbClr val="000000"/>
                            </a:outerShdw>
                          </a:effectLst>
                          <a:latin typeface="Times New Roman" pitchFamily="18" charset="0"/>
                          <a:ea typeface="SimSun" charset="-122"/>
                          <a:cs typeface="Times New Roman" pitchFamily="18" charset="0"/>
                        </a:rPr>
                        <a:t>SR</a:t>
                      </a:r>
                      <a:endParaRPr kumimoji="0" lang="fr-FR" sz="2000" b="0" i="0" u="none" strike="noStrike" cap="none" normalizeH="0" baseline="0" smtClean="0">
                        <a:ln>
                          <a:noFill/>
                        </a:ln>
                        <a:solidFill>
                          <a:schemeClr val="tx1"/>
                        </a:solidFill>
                        <a:effectLst>
                          <a:outerShdw blurRad="38100" dist="38100" dir="2700000" algn="tl">
                            <a:srgbClr val="000000"/>
                          </a:outerShdw>
                        </a:effectLst>
                        <a:latin typeface="Tahoma" pitchFamily="34" charset="0"/>
                        <a:ea typeface="SimSun" charset="-122"/>
                        <a:cs typeface="Times New Roman" pitchFamily="18" charset="0"/>
                      </a:endParaRPr>
                    </a:p>
                  </a:txBody>
                  <a:tcPr anchor="ctr" horzOverflow="overflow">
                    <a:lnL w="12700" cap="flat" cmpd="sng" algn="ctr">
                      <a:solidFill>
                        <a:srgbClr val="800080"/>
                      </a:solidFill>
                      <a:prstDash val="solid"/>
                      <a:round/>
                      <a:headEnd type="none" w="med" len="med"/>
                      <a:tailEnd type="none" w="med" len="med"/>
                    </a:lnL>
                    <a:lnR w="12700" cap="flat" cmpd="sng" algn="ctr">
                      <a:solidFill>
                        <a:srgbClr val="800080"/>
                      </a:solidFill>
                      <a:prstDash val="solid"/>
                      <a:round/>
                      <a:headEnd type="none" w="med" len="med"/>
                      <a:tailEnd type="none" w="med" len="med"/>
                    </a:lnR>
                    <a:lnT w="12700" cap="flat" cmpd="sng" algn="ctr">
                      <a:solidFill>
                        <a:srgbClr val="800080"/>
                      </a:solidFill>
                      <a:prstDash val="solid"/>
                      <a:round/>
                      <a:headEnd type="none" w="med" len="med"/>
                      <a:tailEnd type="none" w="med" len="med"/>
                    </a:lnT>
                    <a:lnB w="12700" cap="flat" cmpd="sng" algn="ctr">
                      <a:solidFill>
                        <a:srgbClr val="800080"/>
                      </a:solidFill>
                      <a:prstDash val="solid"/>
                      <a:round/>
                      <a:headEnd type="none" w="med" len="med"/>
                      <a:tailEnd type="none" w="med" len="med"/>
                    </a:lnB>
                    <a:lnTlToBr>
                      <a:noFill/>
                    </a:lnTlToBr>
                    <a:lnBlToTr>
                      <a:noFill/>
                    </a:lnBlToTr>
                    <a:solidFill>
                      <a:srgbClr val="CCFFFF"/>
                    </a:solidFill>
                  </a:tcPr>
                </a:tc>
                <a:tc>
                  <a:txBody>
                    <a:bodyPr/>
                    <a:lstStyle/>
                    <a:p>
                      <a:pPr marL="0" marR="0" lvl="0" indent="0" algn="ctr" defTabSz="914400" rtl="0" eaLnBrk="1" fontAlgn="base" latinLnBrk="0" hangingPunct="1">
                        <a:lnSpc>
                          <a:spcPct val="100000"/>
                        </a:lnSpc>
                        <a:spcBef>
                          <a:spcPct val="0"/>
                        </a:spcBef>
                        <a:spcAft>
                          <a:spcPct val="0"/>
                        </a:spcAft>
                        <a:buClr>
                          <a:schemeClr val="hlink"/>
                        </a:buClr>
                        <a:buSzPct val="120000"/>
                        <a:buFontTx/>
                        <a:buNone/>
                        <a:tabLst/>
                      </a:pPr>
                      <a:r>
                        <a:rPr kumimoji="0" lang="fr-FR" sz="2000" b="1" i="0" u="none" strike="noStrike" cap="none" normalizeH="0" baseline="0" dirty="0" smtClean="0">
                          <a:ln>
                            <a:noFill/>
                          </a:ln>
                          <a:solidFill>
                            <a:srgbClr val="99CC00"/>
                          </a:solidFill>
                          <a:effectLst>
                            <a:outerShdw blurRad="38100" dist="38100" dir="2700000" algn="tl">
                              <a:srgbClr val="000000"/>
                            </a:outerShdw>
                          </a:effectLst>
                          <a:latin typeface="Times New Roman" pitchFamily="18" charset="0"/>
                          <a:ea typeface="SimSun" charset="-122"/>
                          <a:cs typeface="Times New Roman" pitchFamily="18" charset="0"/>
                        </a:rPr>
                        <a:t>EX</a:t>
                      </a:r>
                      <a:endParaRPr kumimoji="0" lang="fr-FR" sz="2000" b="0" i="0" u="none" strike="noStrike" cap="none" normalizeH="0" baseline="0" dirty="0" smtClean="0">
                        <a:ln>
                          <a:noFill/>
                        </a:ln>
                        <a:solidFill>
                          <a:schemeClr val="tx1"/>
                        </a:solidFill>
                        <a:effectLst>
                          <a:outerShdw blurRad="38100" dist="38100" dir="2700000" algn="tl">
                            <a:srgbClr val="000000"/>
                          </a:outerShdw>
                        </a:effectLst>
                        <a:latin typeface="Tahoma" pitchFamily="34" charset="0"/>
                        <a:ea typeface="SimSun" charset="-122"/>
                        <a:cs typeface="Times New Roman" pitchFamily="18" charset="0"/>
                      </a:endParaRPr>
                    </a:p>
                  </a:txBody>
                  <a:tcPr anchor="ctr" horzOverflow="overflow">
                    <a:lnL w="12700" cap="flat" cmpd="sng" algn="ctr">
                      <a:solidFill>
                        <a:srgbClr val="800080"/>
                      </a:solidFill>
                      <a:prstDash val="solid"/>
                      <a:round/>
                      <a:headEnd type="none" w="med" len="med"/>
                      <a:tailEnd type="none" w="med" len="med"/>
                    </a:lnL>
                    <a:lnR w="12700" cap="flat" cmpd="sng" algn="ctr">
                      <a:solidFill>
                        <a:srgbClr val="800080"/>
                      </a:solidFill>
                      <a:prstDash val="solid"/>
                      <a:round/>
                      <a:headEnd type="none" w="med" len="med"/>
                      <a:tailEnd type="none" w="med" len="med"/>
                    </a:lnR>
                    <a:lnT w="12700" cap="flat" cmpd="sng" algn="ctr">
                      <a:solidFill>
                        <a:srgbClr val="800080"/>
                      </a:solidFill>
                      <a:prstDash val="solid"/>
                      <a:round/>
                      <a:headEnd type="none" w="med" len="med"/>
                      <a:tailEnd type="none" w="med" len="med"/>
                    </a:lnT>
                    <a:lnB w="12700" cap="flat" cmpd="sng" algn="ctr">
                      <a:solidFill>
                        <a:srgbClr val="800080"/>
                      </a:solidFill>
                      <a:prstDash val="solid"/>
                      <a:round/>
                      <a:headEnd type="none" w="med" len="med"/>
                      <a:tailEnd type="none" w="med" len="med"/>
                    </a:lnB>
                    <a:lnTlToBr>
                      <a:noFill/>
                    </a:lnTlToBr>
                    <a:lnBlToTr>
                      <a:noFill/>
                    </a:lnBlToTr>
                    <a:solidFill>
                      <a:srgbClr val="CCFFFF"/>
                    </a:solidFill>
                  </a:tcPr>
                </a:tc>
                <a:tc>
                  <a:txBody>
                    <a:bodyPr/>
                    <a:lstStyle/>
                    <a:p>
                      <a:pPr marL="0" marR="0" lvl="0" indent="0" algn="ctr" defTabSz="914400" rtl="0" eaLnBrk="1" fontAlgn="base" latinLnBrk="0" hangingPunct="1">
                        <a:lnSpc>
                          <a:spcPct val="100000"/>
                        </a:lnSpc>
                        <a:spcBef>
                          <a:spcPct val="0"/>
                        </a:spcBef>
                        <a:spcAft>
                          <a:spcPct val="0"/>
                        </a:spcAft>
                        <a:buClr>
                          <a:schemeClr val="hlink"/>
                        </a:buClr>
                        <a:buSzPct val="120000"/>
                        <a:buFontTx/>
                        <a:buNone/>
                        <a:tabLst/>
                      </a:pPr>
                      <a:r>
                        <a:rPr kumimoji="0" lang="fr-FR" sz="2000" b="1" i="0" u="none" strike="noStrike" cap="none" normalizeH="0" baseline="0" dirty="0" smtClean="0">
                          <a:ln>
                            <a:noFill/>
                          </a:ln>
                          <a:solidFill>
                            <a:srgbClr val="FF00FF"/>
                          </a:solidFill>
                          <a:effectLst>
                            <a:outerShdw blurRad="38100" dist="38100" dir="2700000" algn="tl">
                              <a:srgbClr val="000000"/>
                            </a:outerShdw>
                          </a:effectLst>
                          <a:latin typeface="Times New Roman" pitchFamily="18" charset="0"/>
                          <a:ea typeface="SimSun" charset="-122"/>
                          <a:cs typeface="Times New Roman" pitchFamily="18" charset="0"/>
                        </a:rPr>
                        <a:t>DI</a:t>
                      </a:r>
                      <a:endParaRPr kumimoji="0" lang="fr-FR" sz="2000" b="0" i="0" u="none" strike="noStrike" cap="none" normalizeH="0" baseline="0" dirty="0" smtClean="0">
                        <a:ln>
                          <a:noFill/>
                        </a:ln>
                        <a:solidFill>
                          <a:schemeClr val="tx1"/>
                        </a:solidFill>
                        <a:effectLst>
                          <a:outerShdw blurRad="38100" dist="38100" dir="2700000" algn="tl">
                            <a:srgbClr val="000000"/>
                          </a:outerShdw>
                        </a:effectLst>
                        <a:latin typeface="Tahoma" pitchFamily="34" charset="0"/>
                        <a:ea typeface="SimSun" charset="-122"/>
                        <a:cs typeface="Times New Roman" pitchFamily="18" charset="0"/>
                      </a:endParaRPr>
                    </a:p>
                  </a:txBody>
                  <a:tcPr anchor="ctr" horzOverflow="overflow">
                    <a:lnL w="12700" cap="flat" cmpd="sng" algn="ctr">
                      <a:solidFill>
                        <a:srgbClr val="800080"/>
                      </a:solidFill>
                      <a:prstDash val="solid"/>
                      <a:round/>
                      <a:headEnd type="none" w="med" len="med"/>
                      <a:tailEnd type="none" w="med" len="med"/>
                    </a:lnL>
                    <a:lnR w="12700" cap="flat" cmpd="sng" algn="ctr">
                      <a:solidFill>
                        <a:srgbClr val="800080"/>
                      </a:solidFill>
                      <a:prstDash val="solid"/>
                      <a:round/>
                      <a:headEnd type="none" w="med" len="med"/>
                      <a:tailEnd type="none" w="med" len="med"/>
                    </a:lnR>
                    <a:lnT w="12700" cap="flat" cmpd="sng" algn="ctr">
                      <a:solidFill>
                        <a:srgbClr val="800080"/>
                      </a:solidFill>
                      <a:prstDash val="solid"/>
                      <a:round/>
                      <a:headEnd type="none" w="med" len="med"/>
                      <a:tailEnd type="none" w="med" len="med"/>
                    </a:lnT>
                    <a:lnB w="12700" cap="flat" cmpd="sng" algn="ctr">
                      <a:solidFill>
                        <a:srgbClr val="800080"/>
                      </a:solidFill>
                      <a:prstDash val="solid"/>
                      <a:round/>
                      <a:headEnd type="none" w="med" len="med"/>
                      <a:tailEnd type="none" w="med" len="med"/>
                    </a:lnB>
                    <a:lnTlToBr>
                      <a:noFill/>
                    </a:lnTlToBr>
                    <a:lnBlToTr>
                      <a:noFill/>
                    </a:lnBlToTr>
                    <a:solidFill>
                      <a:srgbClr val="CCFFFF"/>
                    </a:solidFill>
                  </a:tcPr>
                </a:tc>
                <a:tc>
                  <a:txBody>
                    <a:bodyPr/>
                    <a:lstStyle/>
                    <a:p>
                      <a:pPr marL="0" marR="0" lvl="0" indent="0" algn="ctr" defTabSz="914400" rtl="0" eaLnBrk="1" fontAlgn="base" latinLnBrk="0" hangingPunct="1">
                        <a:lnSpc>
                          <a:spcPct val="100000"/>
                        </a:lnSpc>
                        <a:spcBef>
                          <a:spcPct val="0"/>
                        </a:spcBef>
                        <a:spcAft>
                          <a:spcPct val="0"/>
                        </a:spcAft>
                        <a:buClr>
                          <a:schemeClr val="hlink"/>
                        </a:buClr>
                        <a:buSzPct val="120000"/>
                        <a:buFontTx/>
                        <a:buNone/>
                        <a:tabLst/>
                      </a:pPr>
                      <a:r>
                        <a:rPr kumimoji="0" lang="fr-FR" sz="2000" b="1" i="0" u="none" strike="noStrike" cap="none" normalizeH="0" baseline="0" smtClean="0">
                          <a:ln>
                            <a:noFill/>
                          </a:ln>
                          <a:solidFill>
                            <a:srgbClr val="FF6600"/>
                          </a:solidFill>
                          <a:effectLst>
                            <a:outerShdw blurRad="38100" dist="38100" dir="2700000" algn="tl">
                              <a:srgbClr val="000000"/>
                            </a:outerShdw>
                          </a:effectLst>
                          <a:latin typeface="Times New Roman" pitchFamily="18" charset="0"/>
                          <a:ea typeface="SimSun" charset="-122"/>
                          <a:cs typeface="Times New Roman" pitchFamily="18" charset="0"/>
                        </a:rPr>
                        <a:t>LI</a:t>
                      </a:r>
                      <a:endParaRPr kumimoji="0" lang="fr-FR" sz="2000" b="0" i="0" u="none" strike="noStrike" cap="none" normalizeH="0" baseline="0" smtClean="0">
                        <a:ln>
                          <a:noFill/>
                        </a:ln>
                        <a:solidFill>
                          <a:schemeClr val="tx1"/>
                        </a:solidFill>
                        <a:effectLst>
                          <a:outerShdw blurRad="38100" dist="38100" dir="2700000" algn="tl">
                            <a:srgbClr val="000000"/>
                          </a:outerShdw>
                        </a:effectLst>
                        <a:latin typeface="Tahoma" pitchFamily="34" charset="0"/>
                        <a:ea typeface="SimSun" charset="-122"/>
                        <a:cs typeface="Times New Roman" pitchFamily="18" charset="0"/>
                      </a:endParaRPr>
                    </a:p>
                  </a:txBody>
                  <a:tcPr anchor="ctr" horzOverflow="overflow">
                    <a:lnL w="12700" cap="flat" cmpd="sng" algn="ctr">
                      <a:solidFill>
                        <a:srgbClr val="800080"/>
                      </a:solidFill>
                      <a:prstDash val="solid"/>
                      <a:round/>
                      <a:headEnd type="none" w="med" len="med"/>
                      <a:tailEnd type="none" w="med" len="med"/>
                    </a:lnL>
                    <a:lnR w="12700" cap="flat" cmpd="sng" algn="ctr">
                      <a:solidFill>
                        <a:srgbClr val="800080"/>
                      </a:solidFill>
                      <a:prstDash val="solid"/>
                      <a:round/>
                      <a:headEnd type="none" w="med" len="med"/>
                      <a:tailEnd type="none" w="med" len="med"/>
                    </a:lnR>
                    <a:lnT w="12700" cap="flat" cmpd="sng" algn="ctr">
                      <a:solidFill>
                        <a:srgbClr val="800080"/>
                      </a:solidFill>
                      <a:prstDash val="solid"/>
                      <a:round/>
                      <a:headEnd type="none" w="med" len="med"/>
                      <a:tailEnd type="none" w="med" len="med"/>
                    </a:lnT>
                    <a:lnB w="12700" cap="flat" cmpd="sng" algn="ctr">
                      <a:solidFill>
                        <a:srgbClr val="800080"/>
                      </a:solidFill>
                      <a:prstDash val="solid"/>
                      <a:round/>
                      <a:headEnd type="none" w="med" len="med"/>
                      <a:tailEnd type="none" w="med" len="med"/>
                    </a:lnB>
                    <a:lnTlToBr>
                      <a:noFill/>
                    </a:lnTlToBr>
                    <a:lnBlToTr>
                      <a:noFill/>
                    </a:lnBlToTr>
                    <a:solidFill>
                      <a:srgbClr val="CCFFFF"/>
                    </a:solid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endParaRPr kumimoji="0" lang="fr-FR" sz="2000" b="0" i="0" u="none" strike="noStrike" cap="none" normalizeH="0" baseline="0" smtClean="0">
                        <a:ln>
                          <a:noFill/>
                        </a:ln>
                        <a:solidFill>
                          <a:schemeClr val="tx1"/>
                        </a:solidFill>
                        <a:effectLst>
                          <a:outerShdw blurRad="38100" dist="38100" dir="2700000" algn="tl">
                            <a:srgbClr val="000000"/>
                          </a:outerShdw>
                        </a:effectLst>
                        <a:latin typeface="Tahoma" pitchFamily="34" charset="0"/>
                        <a:cs typeface="Arial" pitchFamily="34" charset="0"/>
                      </a:endParaRPr>
                    </a:p>
                  </a:txBody>
                  <a:tcPr anchor="ctr" horzOverflow="overflow">
                    <a:lnL w="12700" cap="flat" cmpd="sng" algn="ctr">
                      <a:solidFill>
                        <a:srgbClr val="800080"/>
                      </a:solidFill>
                      <a:prstDash val="solid"/>
                      <a:round/>
                      <a:headEnd type="none" w="med" len="med"/>
                      <a:tailEnd type="none" w="med" len="med"/>
                    </a:lnL>
                    <a:lnR w="12700" cap="flat" cmpd="sng" algn="ctr">
                      <a:solidFill>
                        <a:srgbClr val="800080"/>
                      </a:solidFill>
                      <a:prstDash val="solid"/>
                      <a:round/>
                      <a:headEnd type="none" w="med" len="med"/>
                      <a:tailEnd type="none" w="med" len="med"/>
                    </a:lnR>
                    <a:lnT w="12700" cap="flat" cmpd="sng" algn="ctr">
                      <a:solidFill>
                        <a:srgbClr val="800080"/>
                      </a:solidFill>
                      <a:prstDash val="solid"/>
                      <a:round/>
                      <a:headEnd type="none" w="med" len="med"/>
                      <a:tailEnd type="none" w="med" len="med"/>
                    </a:lnT>
                    <a:lnB w="12700" cap="flat" cmpd="sng" algn="ctr">
                      <a:solidFill>
                        <a:srgbClr val="800080"/>
                      </a:solidFill>
                      <a:prstDash val="solid"/>
                      <a:round/>
                      <a:headEnd type="none" w="med" len="med"/>
                      <a:tailEnd type="none" w="med" len="med"/>
                    </a:lnB>
                    <a:lnTlToBr>
                      <a:noFill/>
                    </a:lnTlToBr>
                    <a:lnBlToTr>
                      <a:noFill/>
                    </a:lnBlToTr>
                    <a:solidFill>
                      <a:srgbClr val="CCFFFF"/>
                    </a:solidFill>
                  </a:tcPr>
                </a:tc>
                <a:tc>
                  <a:txBody>
                    <a:bodyPr/>
                    <a:lstStyle/>
                    <a:p>
                      <a:pPr marL="0" marR="0" lvl="0" indent="0" algn="ctr" defTabSz="914400" rtl="0" eaLnBrk="1" fontAlgn="base" latinLnBrk="0" hangingPunct="1">
                        <a:lnSpc>
                          <a:spcPct val="100000"/>
                        </a:lnSpc>
                        <a:spcBef>
                          <a:spcPct val="0"/>
                        </a:spcBef>
                        <a:spcAft>
                          <a:spcPct val="0"/>
                        </a:spcAft>
                        <a:buClr>
                          <a:schemeClr val="hlink"/>
                        </a:buClr>
                        <a:buSzPct val="120000"/>
                        <a:buFontTx/>
                        <a:buNone/>
                        <a:tabLst/>
                      </a:pPr>
                      <a:r>
                        <a:rPr kumimoji="0" lang="fr-FR" sz="2000" b="0" i="1" u="none" strike="noStrike" cap="none" normalizeH="0" baseline="0" smtClean="0">
                          <a:ln>
                            <a:noFill/>
                          </a:ln>
                          <a:solidFill>
                            <a:srgbClr val="0000FF"/>
                          </a:solidFill>
                          <a:effectLst>
                            <a:outerShdw blurRad="38100" dist="38100" dir="2700000" algn="tl">
                              <a:srgbClr val="000000"/>
                            </a:outerShdw>
                          </a:effectLst>
                          <a:latin typeface="Times New Roman" pitchFamily="18" charset="0"/>
                          <a:ea typeface="SimSun" charset="-122"/>
                          <a:cs typeface="Times New Roman" pitchFamily="18" charset="0"/>
                        </a:rPr>
                        <a:t>Instr N+1</a:t>
                      </a:r>
                      <a:endParaRPr kumimoji="0" lang="fr-FR" sz="2000" b="0" i="0" u="none" strike="noStrike" cap="none" normalizeH="0" baseline="0" smtClean="0">
                        <a:ln>
                          <a:noFill/>
                        </a:ln>
                        <a:solidFill>
                          <a:schemeClr val="tx1"/>
                        </a:solidFill>
                        <a:effectLst>
                          <a:outerShdw blurRad="38100" dist="38100" dir="2700000" algn="tl">
                            <a:srgbClr val="000000"/>
                          </a:outerShdw>
                        </a:effectLst>
                        <a:latin typeface="Tahoma" pitchFamily="34" charset="0"/>
                        <a:ea typeface="SimSun" charset="-122"/>
                        <a:cs typeface="Times New Roman" pitchFamily="18" charset="0"/>
                      </a:endParaRPr>
                    </a:p>
                  </a:txBody>
                  <a:tcPr anchor="ctr" horzOverflow="overflow">
                    <a:lnL w="12700" cap="flat" cmpd="sng" algn="ctr">
                      <a:solidFill>
                        <a:srgbClr val="800080"/>
                      </a:solidFill>
                      <a:prstDash val="solid"/>
                      <a:round/>
                      <a:headEnd type="none" w="med" len="med"/>
                      <a:tailEnd type="none" w="med" len="med"/>
                    </a:lnL>
                    <a:lnR w="12700" cap="flat" cmpd="sng" algn="ctr">
                      <a:solidFill>
                        <a:srgbClr val="800080"/>
                      </a:solidFill>
                      <a:prstDash val="solid"/>
                      <a:round/>
                      <a:headEnd type="none" w="med" len="med"/>
                      <a:tailEnd type="none" w="med" len="med"/>
                    </a:lnR>
                    <a:lnT w="12700" cap="flat" cmpd="sng" algn="ctr">
                      <a:solidFill>
                        <a:srgbClr val="800080"/>
                      </a:solidFill>
                      <a:prstDash val="solid"/>
                      <a:round/>
                      <a:headEnd type="none" w="med" len="med"/>
                      <a:tailEnd type="none" w="med" len="med"/>
                    </a:lnT>
                    <a:lnB w="12700" cap="flat" cmpd="sng" algn="ctr">
                      <a:solidFill>
                        <a:srgbClr val="800080"/>
                      </a:solidFill>
                      <a:prstDash val="solid"/>
                      <a:round/>
                      <a:headEnd type="none" w="med" len="med"/>
                      <a:tailEnd type="none" w="med" len="med"/>
                    </a:lnB>
                    <a:lnTlToBr>
                      <a:noFill/>
                    </a:lnTlToBr>
                    <a:lnBlToTr>
                      <a:noFill/>
                    </a:lnBlToTr>
                    <a:solidFill>
                      <a:srgbClr val="CCFFFF"/>
                    </a:solidFill>
                  </a:tcPr>
                </a:tc>
                <a:extLst>
                  <a:ext uri="{0D108BD9-81ED-4DB2-BD59-A6C34878D82A}">
                    <a16:rowId xmlns:a16="http://schemas.microsoft.com/office/drawing/2014/main" val="10002"/>
                  </a:ext>
                </a:extLst>
              </a:tr>
              <a:tr h="636588">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endParaRPr kumimoji="0" lang="fr-FR" sz="2000" b="0" i="0" u="none" strike="noStrike" cap="none" normalizeH="0" baseline="0" smtClean="0">
                        <a:ln>
                          <a:noFill/>
                        </a:ln>
                        <a:solidFill>
                          <a:schemeClr val="tx1"/>
                        </a:solidFill>
                        <a:effectLst>
                          <a:outerShdw blurRad="38100" dist="38100" dir="2700000" algn="tl">
                            <a:srgbClr val="000000"/>
                          </a:outerShdw>
                        </a:effectLst>
                        <a:latin typeface="Tahoma" pitchFamily="34" charset="0"/>
                        <a:cs typeface="Arial" pitchFamily="34" charset="0"/>
                      </a:endParaRPr>
                    </a:p>
                  </a:txBody>
                  <a:tcPr anchor="ctr" horzOverflow="overflow">
                    <a:lnL w="12700" cap="flat" cmpd="sng" algn="ctr">
                      <a:solidFill>
                        <a:srgbClr val="800080"/>
                      </a:solidFill>
                      <a:prstDash val="solid"/>
                      <a:round/>
                      <a:headEnd type="none" w="med" len="med"/>
                      <a:tailEnd type="none" w="med" len="med"/>
                    </a:lnL>
                    <a:lnR w="12700" cap="flat" cmpd="sng" algn="ctr">
                      <a:solidFill>
                        <a:srgbClr val="800080"/>
                      </a:solidFill>
                      <a:prstDash val="solid"/>
                      <a:round/>
                      <a:headEnd type="none" w="med" len="med"/>
                      <a:tailEnd type="none" w="med" len="med"/>
                    </a:lnR>
                    <a:lnT w="12700" cap="flat" cmpd="sng" algn="ctr">
                      <a:solidFill>
                        <a:srgbClr val="800080"/>
                      </a:solidFill>
                      <a:prstDash val="solid"/>
                      <a:round/>
                      <a:headEnd type="none" w="med" len="med"/>
                      <a:tailEnd type="none" w="med" len="med"/>
                    </a:lnT>
                    <a:lnB w="12700" cap="flat" cmpd="sng" algn="ctr">
                      <a:solidFill>
                        <a:srgbClr val="800080"/>
                      </a:solidFill>
                      <a:prstDash val="solid"/>
                      <a:round/>
                      <a:headEnd type="none" w="med" len="med"/>
                      <a:tailEnd type="none" w="med" len="med"/>
                    </a:lnB>
                    <a:lnTlToBr>
                      <a:noFill/>
                    </a:lnTlToBr>
                    <a:lnBlToTr>
                      <a:noFill/>
                    </a:lnBlToTr>
                    <a:solidFill>
                      <a:srgbClr val="CCFFFF"/>
                    </a:solidFill>
                  </a:tcPr>
                </a:tc>
                <a:tc>
                  <a:txBody>
                    <a:bodyPr/>
                    <a:lstStyle/>
                    <a:p>
                      <a:pPr marL="0" marR="0" lvl="0" indent="0" algn="ctr" defTabSz="914400" rtl="0" eaLnBrk="1" fontAlgn="base" latinLnBrk="0" hangingPunct="1">
                        <a:lnSpc>
                          <a:spcPct val="100000"/>
                        </a:lnSpc>
                        <a:spcBef>
                          <a:spcPct val="0"/>
                        </a:spcBef>
                        <a:spcAft>
                          <a:spcPct val="0"/>
                        </a:spcAft>
                        <a:buClr>
                          <a:schemeClr val="hlink"/>
                        </a:buClr>
                        <a:buSzPct val="120000"/>
                        <a:buFontTx/>
                        <a:buNone/>
                        <a:tabLst/>
                      </a:pPr>
                      <a:r>
                        <a:rPr kumimoji="0" lang="fr-FR" sz="2000" b="1" i="0" u="none" strike="noStrike" cap="none" normalizeH="0" baseline="0" smtClean="0">
                          <a:ln>
                            <a:noFill/>
                          </a:ln>
                          <a:solidFill>
                            <a:schemeClr val="tx1"/>
                          </a:solidFill>
                          <a:effectLst>
                            <a:outerShdw blurRad="38100" dist="38100" dir="2700000" algn="tl">
                              <a:srgbClr val="000000"/>
                            </a:outerShdw>
                          </a:effectLst>
                          <a:latin typeface="Times New Roman" pitchFamily="18" charset="0"/>
                          <a:ea typeface="SimSun" charset="-122"/>
                          <a:cs typeface="Times New Roman" pitchFamily="18" charset="0"/>
                        </a:rPr>
                        <a:t>SR</a:t>
                      </a:r>
                      <a:endParaRPr kumimoji="0" lang="fr-FR" sz="2000" b="0" i="0" u="none" strike="noStrike" cap="none" normalizeH="0" baseline="0" smtClean="0">
                        <a:ln>
                          <a:noFill/>
                        </a:ln>
                        <a:solidFill>
                          <a:schemeClr val="tx1"/>
                        </a:solidFill>
                        <a:effectLst>
                          <a:outerShdw blurRad="38100" dist="38100" dir="2700000" algn="tl">
                            <a:srgbClr val="000000"/>
                          </a:outerShdw>
                        </a:effectLst>
                        <a:latin typeface="Tahoma" pitchFamily="34" charset="0"/>
                        <a:ea typeface="SimSun" charset="-122"/>
                        <a:cs typeface="Times New Roman" pitchFamily="18" charset="0"/>
                      </a:endParaRPr>
                    </a:p>
                  </a:txBody>
                  <a:tcPr anchor="ctr" horzOverflow="overflow">
                    <a:lnL w="12700" cap="flat" cmpd="sng" algn="ctr">
                      <a:solidFill>
                        <a:srgbClr val="800080"/>
                      </a:solidFill>
                      <a:prstDash val="solid"/>
                      <a:round/>
                      <a:headEnd type="none" w="med" len="med"/>
                      <a:tailEnd type="none" w="med" len="med"/>
                    </a:lnL>
                    <a:lnR w="12700" cap="flat" cmpd="sng" algn="ctr">
                      <a:solidFill>
                        <a:srgbClr val="800080"/>
                      </a:solidFill>
                      <a:prstDash val="solid"/>
                      <a:round/>
                      <a:headEnd type="none" w="med" len="med"/>
                      <a:tailEnd type="none" w="med" len="med"/>
                    </a:lnR>
                    <a:lnT w="12700" cap="flat" cmpd="sng" algn="ctr">
                      <a:solidFill>
                        <a:srgbClr val="800080"/>
                      </a:solidFill>
                      <a:prstDash val="solid"/>
                      <a:round/>
                      <a:headEnd type="none" w="med" len="med"/>
                      <a:tailEnd type="none" w="med" len="med"/>
                    </a:lnT>
                    <a:lnB w="12700" cap="flat" cmpd="sng" algn="ctr">
                      <a:solidFill>
                        <a:srgbClr val="800080"/>
                      </a:solidFill>
                      <a:prstDash val="solid"/>
                      <a:round/>
                      <a:headEnd type="none" w="med" len="med"/>
                      <a:tailEnd type="none" w="med" len="med"/>
                    </a:lnB>
                    <a:lnTlToBr>
                      <a:noFill/>
                    </a:lnTlToBr>
                    <a:lnBlToTr>
                      <a:noFill/>
                    </a:lnBlToTr>
                    <a:solidFill>
                      <a:srgbClr val="CCFFFF"/>
                    </a:solidFill>
                  </a:tcPr>
                </a:tc>
                <a:tc>
                  <a:txBody>
                    <a:bodyPr/>
                    <a:lstStyle/>
                    <a:p>
                      <a:pPr marL="0" marR="0" lvl="0" indent="0" algn="ctr" defTabSz="914400" rtl="0" eaLnBrk="1" fontAlgn="base" latinLnBrk="0" hangingPunct="1">
                        <a:lnSpc>
                          <a:spcPct val="100000"/>
                        </a:lnSpc>
                        <a:spcBef>
                          <a:spcPct val="0"/>
                        </a:spcBef>
                        <a:spcAft>
                          <a:spcPct val="0"/>
                        </a:spcAft>
                        <a:buClr>
                          <a:schemeClr val="hlink"/>
                        </a:buClr>
                        <a:buSzPct val="120000"/>
                        <a:buFontTx/>
                        <a:buNone/>
                        <a:tabLst/>
                      </a:pPr>
                      <a:r>
                        <a:rPr kumimoji="0" lang="fr-FR" sz="2000" b="1" i="0" u="none" strike="noStrike" cap="none" normalizeH="0" baseline="0" smtClean="0">
                          <a:ln>
                            <a:noFill/>
                          </a:ln>
                          <a:solidFill>
                            <a:srgbClr val="99CC00"/>
                          </a:solidFill>
                          <a:effectLst>
                            <a:outerShdw blurRad="38100" dist="38100" dir="2700000" algn="tl">
                              <a:srgbClr val="000000"/>
                            </a:outerShdw>
                          </a:effectLst>
                          <a:latin typeface="Times New Roman" pitchFamily="18" charset="0"/>
                          <a:ea typeface="SimSun" charset="-122"/>
                          <a:cs typeface="Times New Roman" pitchFamily="18" charset="0"/>
                        </a:rPr>
                        <a:t>EX</a:t>
                      </a:r>
                      <a:endParaRPr kumimoji="0" lang="fr-FR" sz="2000" b="0" i="0" u="none" strike="noStrike" cap="none" normalizeH="0" baseline="0" smtClean="0">
                        <a:ln>
                          <a:noFill/>
                        </a:ln>
                        <a:solidFill>
                          <a:schemeClr val="tx1"/>
                        </a:solidFill>
                        <a:effectLst>
                          <a:outerShdw blurRad="38100" dist="38100" dir="2700000" algn="tl">
                            <a:srgbClr val="000000"/>
                          </a:outerShdw>
                        </a:effectLst>
                        <a:latin typeface="Tahoma" pitchFamily="34" charset="0"/>
                        <a:ea typeface="SimSun" charset="-122"/>
                        <a:cs typeface="Times New Roman" pitchFamily="18" charset="0"/>
                      </a:endParaRPr>
                    </a:p>
                  </a:txBody>
                  <a:tcPr anchor="ctr" horzOverflow="overflow">
                    <a:lnL w="12700" cap="flat" cmpd="sng" algn="ctr">
                      <a:solidFill>
                        <a:srgbClr val="800080"/>
                      </a:solidFill>
                      <a:prstDash val="solid"/>
                      <a:round/>
                      <a:headEnd type="none" w="med" len="med"/>
                      <a:tailEnd type="none" w="med" len="med"/>
                    </a:lnL>
                    <a:lnR w="12700" cap="flat" cmpd="sng" algn="ctr">
                      <a:solidFill>
                        <a:srgbClr val="800080"/>
                      </a:solidFill>
                      <a:prstDash val="solid"/>
                      <a:round/>
                      <a:headEnd type="none" w="med" len="med"/>
                      <a:tailEnd type="none" w="med" len="med"/>
                    </a:lnR>
                    <a:lnT w="12700" cap="flat" cmpd="sng" algn="ctr">
                      <a:solidFill>
                        <a:srgbClr val="800080"/>
                      </a:solidFill>
                      <a:prstDash val="solid"/>
                      <a:round/>
                      <a:headEnd type="none" w="med" len="med"/>
                      <a:tailEnd type="none" w="med" len="med"/>
                    </a:lnT>
                    <a:lnB w="12700" cap="flat" cmpd="sng" algn="ctr">
                      <a:solidFill>
                        <a:srgbClr val="800080"/>
                      </a:solidFill>
                      <a:prstDash val="solid"/>
                      <a:round/>
                      <a:headEnd type="none" w="med" len="med"/>
                      <a:tailEnd type="none" w="med" len="med"/>
                    </a:lnB>
                    <a:lnTlToBr>
                      <a:noFill/>
                    </a:lnTlToBr>
                    <a:lnBlToTr>
                      <a:noFill/>
                    </a:lnBlToTr>
                    <a:solidFill>
                      <a:srgbClr val="CCFFFF"/>
                    </a:solidFill>
                  </a:tcPr>
                </a:tc>
                <a:tc>
                  <a:txBody>
                    <a:bodyPr/>
                    <a:lstStyle/>
                    <a:p>
                      <a:pPr marL="0" marR="0" lvl="0" indent="0" algn="ctr" defTabSz="914400" rtl="0" eaLnBrk="1" fontAlgn="base" latinLnBrk="0" hangingPunct="1">
                        <a:lnSpc>
                          <a:spcPct val="100000"/>
                        </a:lnSpc>
                        <a:spcBef>
                          <a:spcPct val="0"/>
                        </a:spcBef>
                        <a:spcAft>
                          <a:spcPct val="0"/>
                        </a:spcAft>
                        <a:buClr>
                          <a:schemeClr val="hlink"/>
                        </a:buClr>
                        <a:buSzPct val="120000"/>
                        <a:buFontTx/>
                        <a:buNone/>
                        <a:tabLst/>
                      </a:pPr>
                      <a:r>
                        <a:rPr kumimoji="0" lang="fr-FR" sz="2000" b="1" i="0" u="none" strike="noStrike" cap="none" normalizeH="0" baseline="0" smtClean="0">
                          <a:ln>
                            <a:noFill/>
                          </a:ln>
                          <a:solidFill>
                            <a:srgbClr val="FF00FF"/>
                          </a:solidFill>
                          <a:effectLst>
                            <a:outerShdw blurRad="38100" dist="38100" dir="2700000" algn="tl">
                              <a:srgbClr val="000000"/>
                            </a:outerShdw>
                          </a:effectLst>
                          <a:latin typeface="Times New Roman" pitchFamily="18" charset="0"/>
                          <a:ea typeface="SimSun" charset="-122"/>
                          <a:cs typeface="Times New Roman" pitchFamily="18" charset="0"/>
                        </a:rPr>
                        <a:t>DI</a:t>
                      </a:r>
                      <a:endParaRPr kumimoji="0" lang="fr-FR" sz="2000" b="0" i="0" u="none" strike="noStrike" cap="none" normalizeH="0" baseline="0" smtClean="0">
                        <a:ln>
                          <a:noFill/>
                        </a:ln>
                        <a:solidFill>
                          <a:schemeClr val="tx1"/>
                        </a:solidFill>
                        <a:effectLst>
                          <a:outerShdw blurRad="38100" dist="38100" dir="2700000" algn="tl">
                            <a:srgbClr val="000000"/>
                          </a:outerShdw>
                        </a:effectLst>
                        <a:latin typeface="Tahoma" pitchFamily="34" charset="0"/>
                        <a:ea typeface="SimSun" charset="-122"/>
                        <a:cs typeface="Times New Roman" pitchFamily="18" charset="0"/>
                      </a:endParaRPr>
                    </a:p>
                  </a:txBody>
                  <a:tcPr anchor="ctr" horzOverflow="overflow">
                    <a:lnL w="12700" cap="flat" cmpd="sng" algn="ctr">
                      <a:solidFill>
                        <a:srgbClr val="800080"/>
                      </a:solidFill>
                      <a:prstDash val="solid"/>
                      <a:round/>
                      <a:headEnd type="none" w="med" len="med"/>
                      <a:tailEnd type="none" w="med" len="med"/>
                    </a:lnL>
                    <a:lnR w="12700" cap="flat" cmpd="sng" algn="ctr">
                      <a:solidFill>
                        <a:srgbClr val="800080"/>
                      </a:solidFill>
                      <a:prstDash val="solid"/>
                      <a:round/>
                      <a:headEnd type="none" w="med" len="med"/>
                      <a:tailEnd type="none" w="med" len="med"/>
                    </a:lnR>
                    <a:lnT w="12700" cap="flat" cmpd="sng" algn="ctr">
                      <a:solidFill>
                        <a:srgbClr val="800080"/>
                      </a:solidFill>
                      <a:prstDash val="solid"/>
                      <a:round/>
                      <a:headEnd type="none" w="med" len="med"/>
                      <a:tailEnd type="none" w="med" len="med"/>
                    </a:lnT>
                    <a:lnB w="12700" cap="flat" cmpd="sng" algn="ctr">
                      <a:solidFill>
                        <a:srgbClr val="800080"/>
                      </a:solidFill>
                      <a:prstDash val="solid"/>
                      <a:round/>
                      <a:headEnd type="none" w="med" len="med"/>
                      <a:tailEnd type="none" w="med" len="med"/>
                    </a:lnB>
                    <a:lnTlToBr>
                      <a:noFill/>
                    </a:lnTlToBr>
                    <a:lnBlToTr>
                      <a:noFill/>
                    </a:lnBlToTr>
                    <a:solidFill>
                      <a:srgbClr val="CCFFFF"/>
                    </a:solidFill>
                  </a:tcPr>
                </a:tc>
                <a:tc>
                  <a:txBody>
                    <a:bodyPr/>
                    <a:lstStyle/>
                    <a:p>
                      <a:pPr marL="0" marR="0" lvl="0" indent="0" algn="ctr" defTabSz="914400" rtl="0" eaLnBrk="1" fontAlgn="base" latinLnBrk="0" hangingPunct="1">
                        <a:lnSpc>
                          <a:spcPct val="100000"/>
                        </a:lnSpc>
                        <a:spcBef>
                          <a:spcPct val="0"/>
                        </a:spcBef>
                        <a:spcAft>
                          <a:spcPct val="0"/>
                        </a:spcAft>
                        <a:buClr>
                          <a:schemeClr val="hlink"/>
                        </a:buClr>
                        <a:buSzPct val="120000"/>
                        <a:buFontTx/>
                        <a:buNone/>
                        <a:tabLst/>
                      </a:pPr>
                      <a:r>
                        <a:rPr kumimoji="0" lang="fr-FR" sz="2000" b="1" i="0" u="none" strike="noStrike" cap="none" normalizeH="0" baseline="0" smtClean="0">
                          <a:ln>
                            <a:noFill/>
                          </a:ln>
                          <a:solidFill>
                            <a:srgbClr val="FF6600"/>
                          </a:solidFill>
                          <a:effectLst>
                            <a:outerShdw blurRad="38100" dist="38100" dir="2700000" algn="tl">
                              <a:srgbClr val="000000"/>
                            </a:outerShdw>
                          </a:effectLst>
                          <a:latin typeface="Times New Roman" pitchFamily="18" charset="0"/>
                          <a:ea typeface="SimSun" charset="-122"/>
                          <a:cs typeface="Times New Roman" pitchFamily="18" charset="0"/>
                        </a:rPr>
                        <a:t>LI</a:t>
                      </a:r>
                      <a:endParaRPr kumimoji="0" lang="fr-FR" sz="2000" b="0" i="0" u="none" strike="noStrike" cap="none" normalizeH="0" baseline="0" smtClean="0">
                        <a:ln>
                          <a:noFill/>
                        </a:ln>
                        <a:solidFill>
                          <a:schemeClr val="tx1"/>
                        </a:solidFill>
                        <a:effectLst>
                          <a:outerShdw blurRad="38100" dist="38100" dir="2700000" algn="tl">
                            <a:srgbClr val="000000"/>
                          </a:outerShdw>
                        </a:effectLst>
                        <a:latin typeface="Tahoma" pitchFamily="34" charset="0"/>
                        <a:ea typeface="SimSun" charset="-122"/>
                        <a:cs typeface="Times New Roman" pitchFamily="18" charset="0"/>
                      </a:endParaRPr>
                    </a:p>
                  </a:txBody>
                  <a:tcPr anchor="ctr" horzOverflow="overflow">
                    <a:lnL w="12700" cap="flat" cmpd="sng" algn="ctr">
                      <a:solidFill>
                        <a:srgbClr val="800080"/>
                      </a:solidFill>
                      <a:prstDash val="solid"/>
                      <a:round/>
                      <a:headEnd type="none" w="med" len="med"/>
                      <a:tailEnd type="none" w="med" len="med"/>
                    </a:lnL>
                    <a:lnR w="12700" cap="flat" cmpd="sng" algn="ctr">
                      <a:solidFill>
                        <a:srgbClr val="800080"/>
                      </a:solidFill>
                      <a:prstDash val="solid"/>
                      <a:round/>
                      <a:headEnd type="none" w="med" len="med"/>
                      <a:tailEnd type="none" w="med" len="med"/>
                    </a:lnR>
                    <a:lnT w="12700" cap="flat" cmpd="sng" algn="ctr">
                      <a:solidFill>
                        <a:srgbClr val="800080"/>
                      </a:solidFill>
                      <a:prstDash val="solid"/>
                      <a:round/>
                      <a:headEnd type="none" w="med" len="med"/>
                      <a:tailEnd type="none" w="med" len="med"/>
                    </a:lnT>
                    <a:lnB w="12700" cap="flat" cmpd="sng" algn="ctr">
                      <a:solidFill>
                        <a:srgbClr val="800080"/>
                      </a:solidFill>
                      <a:prstDash val="solid"/>
                      <a:round/>
                      <a:headEnd type="none" w="med" len="med"/>
                      <a:tailEnd type="none" w="med" len="med"/>
                    </a:lnB>
                    <a:lnTlToBr>
                      <a:noFill/>
                    </a:lnTlToBr>
                    <a:lnBlToTr>
                      <a:noFill/>
                    </a:lnBlToTr>
                    <a:solidFill>
                      <a:srgbClr val="CCFFFF"/>
                    </a:solid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endParaRPr kumimoji="0" lang="fr-FR" sz="2000" b="0" i="0" u="none" strike="noStrike" cap="none" normalizeH="0" baseline="0" smtClean="0">
                        <a:ln>
                          <a:noFill/>
                        </a:ln>
                        <a:solidFill>
                          <a:schemeClr val="tx1"/>
                        </a:solidFill>
                        <a:effectLst>
                          <a:outerShdw blurRad="38100" dist="38100" dir="2700000" algn="tl">
                            <a:srgbClr val="000000"/>
                          </a:outerShdw>
                        </a:effectLst>
                        <a:latin typeface="Tahoma" pitchFamily="34" charset="0"/>
                        <a:cs typeface="Arial" pitchFamily="34" charset="0"/>
                      </a:endParaRPr>
                    </a:p>
                  </a:txBody>
                  <a:tcPr anchor="ctr" horzOverflow="overflow">
                    <a:lnL w="12700" cap="flat" cmpd="sng" algn="ctr">
                      <a:solidFill>
                        <a:srgbClr val="800080"/>
                      </a:solidFill>
                      <a:prstDash val="solid"/>
                      <a:round/>
                      <a:headEnd type="none" w="med" len="med"/>
                      <a:tailEnd type="none" w="med" len="med"/>
                    </a:lnL>
                    <a:lnR w="12700" cap="flat" cmpd="sng" algn="ctr">
                      <a:solidFill>
                        <a:srgbClr val="800080"/>
                      </a:solidFill>
                      <a:prstDash val="solid"/>
                      <a:round/>
                      <a:headEnd type="none" w="med" len="med"/>
                      <a:tailEnd type="none" w="med" len="med"/>
                    </a:lnR>
                    <a:lnT w="12700" cap="flat" cmpd="sng" algn="ctr">
                      <a:solidFill>
                        <a:srgbClr val="800080"/>
                      </a:solidFill>
                      <a:prstDash val="solid"/>
                      <a:round/>
                      <a:headEnd type="none" w="med" len="med"/>
                      <a:tailEnd type="none" w="med" len="med"/>
                    </a:lnT>
                    <a:lnB w="12700" cap="flat" cmpd="sng" algn="ctr">
                      <a:solidFill>
                        <a:srgbClr val="800080"/>
                      </a:solidFill>
                      <a:prstDash val="solid"/>
                      <a:round/>
                      <a:headEnd type="none" w="med" len="med"/>
                      <a:tailEnd type="none" w="med" len="med"/>
                    </a:lnB>
                    <a:lnTlToBr>
                      <a:noFill/>
                    </a:lnTlToBr>
                    <a:lnBlToTr>
                      <a:noFill/>
                    </a:lnBlToTr>
                    <a:solidFill>
                      <a:srgbClr val="CCFFFF"/>
                    </a:solid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endParaRPr kumimoji="0" lang="fr-FR" sz="2000" b="0" i="0" u="none" strike="noStrike" cap="none" normalizeH="0" baseline="0" smtClean="0">
                        <a:ln>
                          <a:noFill/>
                        </a:ln>
                        <a:solidFill>
                          <a:schemeClr val="tx1"/>
                        </a:solidFill>
                        <a:effectLst>
                          <a:outerShdw blurRad="38100" dist="38100" dir="2700000" algn="tl">
                            <a:srgbClr val="000000"/>
                          </a:outerShdw>
                        </a:effectLst>
                        <a:latin typeface="Tahoma" pitchFamily="34" charset="0"/>
                        <a:cs typeface="Arial" pitchFamily="34" charset="0"/>
                      </a:endParaRPr>
                    </a:p>
                  </a:txBody>
                  <a:tcPr anchor="ctr" horzOverflow="overflow">
                    <a:lnL w="12700" cap="flat" cmpd="sng" algn="ctr">
                      <a:solidFill>
                        <a:srgbClr val="800080"/>
                      </a:solidFill>
                      <a:prstDash val="solid"/>
                      <a:round/>
                      <a:headEnd type="none" w="med" len="med"/>
                      <a:tailEnd type="none" w="med" len="med"/>
                    </a:lnL>
                    <a:lnR w="12700" cap="flat" cmpd="sng" algn="ctr">
                      <a:solidFill>
                        <a:srgbClr val="800080"/>
                      </a:solidFill>
                      <a:prstDash val="solid"/>
                      <a:round/>
                      <a:headEnd type="none" w="med" len="med"/>
                      <a:tailEnd type="none" w="med" len="med"/>
                    </a:lnR>
                    <a:lnT w="12700" cap="flat" cmpd="sng" algn="ctr">
                      <a:solidFill>
                        <a:srgbClr val="800080"/>
                      </a:solidFill>
                      <a:prstDash val="solid"/>
                      <a:round/>
                      <a:headEnd type="none" w="med" len="med"/>
                      <a:tailEnd type="none" w="med" len="med"/>
                    </a:lnT>
                    <a:lnB w="12700" cap="flat" cmpd="sng" algn="ctr">
                      <a:solidFill>
                        <a:srgbClr val="800080"/>
                      </a:solidFill>
                      <a:prstDash val="solid"/>
                      <a:round/>
                      <a:headEnd type="none" w="med" len="med"/>
                      <a:tailEnd type="none" w="med" len="med"/>
                    </a:lnB>
                    <a:lnTlToBr>
                      <a:noFill/>
                    </a:lnTlToBr>
                    <a:lnBlToTr>
                      <a:noFill/>
                    </a:lnBlToTr>
                    <a:solidFill>
                      <a:srgbClr val="CCFFFF"/>
                    </a:solidFill>
                  </a:tcPr>
                </a:tc>
                <a:tc>
                  <a:txBody>
                    <a:bodyPr/>
                    <a:lstStyle/>
                    <a:p>
                      <a:pPr marL="0" marR="0" lvl="0" indent="0" algn="ctr" defTabSz="914400" rtl="0" eaLnBrk="1" fontAlgn="base" latinLnBrk="0" hangingPunct="1">
                        <a:lnSpc>
                          <a:spcPct val="100000"/>
                        </a:lnSpc>
                        <a:spcBef>
                          <a:spcPct val="0"/>
                        </a:spcBef>
                        <a:spcAft>
                          <a:spcPct val="0"/>
                        </a:spcAft>
                        <a:buClr>
                          <a:schemeClr val="hlink"/>
                        </a:buClr>
                        <a:buSzPct val="120000"/>
                        <a:buFontTx/>
                        <a:buNone/>
                        <a:tabLst/>
                      </a:pPr>
                      <a:r>
                        <a:rPr kumimoji="0" lang="fr-FR" sz="2000" b="0" i="1" u="none" strike="noStrike" cap="none" normalizeH="0" baseline="0" smtClean="0">
                          <a:ln>
                            <a:noFill/>
                          </a:ln>
                          <a:solidFill>
                            <a:srgbClr val="0000FF"/>
                          </a:solidFill>
                          <a:effectLst>
                            <a:outerShdw blurRad="38100" dist="38100" dir="2700000" algn="tl">
                              <a:srgbClr val="000000"/>
                            </a:outerShdw>
                          </a:effectLst>
                          <a:latin typeface="Times New Roman" pitchFamily="18" charset="0"/>
                          <a:ea typeface="SimSun" charset="-122"/>
                          <a:cs typeface="Times New Roman" pitchFamily="18" charset="0"/>
                        </a:rPr>
                        <a:t>Instr N+2</a:t>
                      </a:r>
                      <a:endParaRPr kumimoji="0" lang="fr-FR" sz="2000" b="0" i="0" u="none" strike="noStrike" cap="none" normalizeH="0" baseline="0" smtClean="0">
                        <a:ln>
                          <a:noFill/>
                        </a:ln>
                        <a:solidFill>
                          <a:schemeClr val="tx1"/>
                        </a:solidFill>
                        <a:effectLst>
                          <a:outerShdw blurRad="38100" dist="38100" dir="2700000" algn="tl">
                            <a:srgbClr val="000000"/>
                          </a:outerShdw>
                        </a:effectLst>
                        <a:latin typeface="Tahoma" pitchFamily="34" charset="0"/>
                        <a:ea typeface="SimSun" charset="-122"/>
                        <a:cs typeface="Times New Roman" pitchFamily="18" charset="0"/>
                      </a:endParaRPr>
                    </a:p>
                  </a:txBody>
                  <a:tcPr anchor="ctr" horzOverflow="overflow">
                    <a:lnL w="12700" cap="flat" cmpd="sng" algn="ctr">
                      <a:solidFill>
                        <a:srgbClr val="800080"/>
                      </a:solidFill>
                      <a:prstDash val="solid"/>
                      <a:round/>
                      <a:headEnd type="none" w="med" len="med"/>
                      <a:tailEnd type="none" w="med" len="med"/>
                    </a:lnL>
                    <a:lnR w="12700" cap="flat" cmpd="sng" algn="ctr">
                      <a:solidFill>
                        <a:srgbClr val="800080"/>
                      </a:solidFill>
                      <a:prstDash val="solid"/>
                      <a:round/>
                      <a:headEnd type="none" w="med" len="med"/>
                      <a:tailEnd type="none" w="med" len="med"/>
                    </a:lnR>
                    <a:lnT w="12700" cap="flat" cmpd="sng" algn="ctr">
                      <a:solidFill>
                        <a:srgbClr val="800080"/>
                      </a:solidFill>
                      <a:prstDash val="solid"/>
                      <a:round/>
                      <a:headEnd type="none" w="med" len="med"/>
                      <a:tailEnd type="none" w="med" len="med"/>
                    </a:lnT>
                    <a:lnB w="12700" cap="flat" cmpd="sng" algn="ctr">
                      <a:solidFill>
                        <a:srgbClr val="800080"/>
                      </a:solidFill>
                      <a:prstDash val="solid"/>
                      <a:round/>
                      <a:headEnd type="none" w="med" len="med"/>
                      <a:tailEnd type="none" w="med" len="med"/>
                    </a:lnB>
                    <a:lnTlToBr>
                      <a:noFill/>
                    </a:lnTlToBr>
                    <a:lnBlToTr>
                      <a:noFill/>
                    </a:lnBlToTr>
                    <a:solidFill>
                      <a:srgbClr val="CCFFFF"/>
                    </a:solidFill>
                  </a:tcPr>
                </a:tc>
                <a:extLst>
                  <a:ext uri="{0D108BD9-81ED-4DB2-BD59-A6C34878D82A}">
                    <a16:rowId xmlns:a16="http://schemas.microsoft.com/office/drawing/2014/main" val="10003"/>
                  </a:ext>
                </a:extLst>
              </a:tr>
              <a:tr h="635000">
                <a:tc>
                  <a:txBody>
                    <a:bodyPr/>
                    <a:lstStyle/>
                    <a:p>
                      <a:pPr marL="0" marR="0" lvl="0" indent="0" algn="ctr" defTabSz="914400" rtl="0" eaLnBrk="1" fontAlgn="base" latinLnBrk="0" hangingPunct="1">
                        <a:lnSpc>
                          <a:spcPct val="100000"/>
                        </a:lnSpc>
                        <a:spcBef>
                          <a:spcPct val="0"/>
                        </a:spcBef>
                        <a:spcAft>
                          <a:spcPct val="0"/>
                        </a:spcAft>
                        <a:buClr>
                          <a:schemeClr val="hlink"/>
                        </a:buClr>
                        <a:buSzPct val="120000"/>
                        <a:buFontTx/>
                        <a:buNone/>
                        <a:tabLst/>
                      </a:pPr>
                      <a:r>
                        <a:rPr kumimoji="0" lang="fr-FR" sz="2000" b="1" i="0" u="none" strike="noStrike" cap="none" normalizeH="0" baseline="0" smtClean="0">
                          <a:ln>
                            <a:noFill/>
                          </a:ln>
                          <a:solidFill>
                            <a:schemeClr val="tx1"/>
                          </a:solidFill>
                          <a:effectLst>
                            <a:outerShdw blurRad="38100" dist="38100" dir="2700000" algn="tl">
                              <a:srgbClr val="000000"/>
                            </a:outerShdw>
                          </a:effectLst>
                          <a:latin typeface="Times New Roman" pitchFamily="18" charset="0"/>
                          <a:ea typeface="SimSun" charset="-122"/>
                          <a:cs typeface="Times New Roman" pitchFamily="18" charset="0"/>
                        </a:rPr>
                        <a:t>SR</a:t>
                      </a:r>
                      <a:endParaRPr kumimoji="0" lang="fr-FR" sz="2000" b="0" i="0" u="none" strike="noStrike" cap="none" normalizeH="0" baseline="0" smtClean="0">
                        <a:ln>
                          <a:noFill/>
                        </a:ln>
                        <a:solidFill>
                          <a:schemeClr val="tx1"/>
                        </a:solidFill>
                        <a:effectLst>
                          <a:outerShdw blurRad="38100" dist="38100" dir="2700000" algn="tl">
                            <a:srgbClr val="000000"/>
                          </a:outerShdw>
                        </a:effectLst>
                        <a:latin typeface="Tahoma" pitchFamily="34" charset="0"/>
                        <a:ea typeface="SimSun" charset="-122"/>
                        <a:cs typeface="Times New Roman" pitchFamily="18" charset="0"/>
                      </a:endParaRPr>
                    </a:p>
                  </a:txBody>
                  <a:tcPr anchor="ctr" horzOverflow="overflow">
                    <a:lnL w="12700" cap="flat" cmpd="sng" algn="ctr">
                      <a:solidFill>
                        <a:srgbClr val="800080"/>
                      </a:solidFill>
                      <a:prstDash val="solid"/>
                      <a:round/>
                      <a:headEnd type="none" w="med" len="med"/>
                      <a:tailEnd type="none" w="med" len="med"/>
                    </a:lnL>
                    <a:lnR w="12700" cap="flat" cmpd="sng" algn="ctr">
                      <a:solidFill>
                        <a:srgbClr val="800080"/>
                      </a:solidFill>
                      <a:prstDash val="solid"/>
                      <a:round/>
                      <a:headEnd type="none" w="med" len="med"/>
                      <a:tailEnd type="none" w="med" len="med"/>
                    </a:lnR>
                    <a:lnT w="12700" cap="flat" cmpd="sng" algn="ctr">
                      <a:solidFill>
                        <a:srgbClr val="800080"/>
                      </a:solidFill>
                      <a:prstDash val="solid"/>
                      <a:round/>
                      <a:headEnd type="none" w="med" len="med"/>
                      <a:tailEnd type="none" w="med" len="med"/>
                    </a:lnT>
                    <a:lnB w="12700" cap="flat" cmpd="sng" algn="ctr">
                      <a:solidFill>
                        <a:srgbClr val="800080"/>
                      </a:solidFill>
                      <a:prstDash val="solid"/>
                      <a:round/>
                      <a:headEnd type="none" w="med" len="med"/>
                      <a:tailEnd type="none" w="med" len="med"/>
                    </a:lnB>
                    <a:lnTlToBr>
                      <a:noFill/>
                    </a:lnTlToBr>
                    <a:lnBlToTr>
                      <a:noFill/>
                    </a:lnBlToTr>
                    <a:solidFill>
                      <a:srgbClr val="CCFFFF"/>
                    </a:solidFill>
                  </a:tcPr>
                </a:tc>
                <a:tc>
                  <a:txBody>
                    <a:bodyPr/>
                    <a:lstStyle/>
                    <a:p>
                      <a:pPr marL="0" marR="0" lvl="0" indent="0" algn="ctr" defTabSz="914400" rtl="0" eaLnBrk="1" fontAlgn="base" latinLnBrk="0" hangingPunct="1">
                        <a:lnSpc>
                          <a:spcPct val="100000"/>
                        </a:lnSpc>
                        <a:spcBef>
                          <a:spcPct val="0"/>
                        </a:spcBef>
                        <a:spcAft>
                          <a:spcPct val="0"/>
                        </a:spcAft>
                        <a:buClr>
                          <a:schemeClr val="hlink"/>
                        </a:buClr>
                        <a:buSzPct val="120000"/>
                        <a:buFontTx/>
                        <a:buNone/>
                        <a:tabLst/>
                      </a:pPr>
                      <a:r>
                        <a:rPr kumimoji="0" lang="fr-FR" sz="2000" b="1" i="0" u="none" strike="noStrike" cap="none" normalizeH="0" baseline="0" smtClean="0">
                          <a:ln>
                            <a:noFill/>
                          </a:ln>
                          <a:solidFill>
                            <a:srgbClr val="99CC00"/>
                          </a:solidFill>
                          <a:effectLst>
                            <a:outerShdw blurRad="38100" dist="38100" dir="2700000" algn="tl">
                              <a:srgbClr val="000000"/>
                            </a:outerShdw>
                          </a:effectLst>
                          <a:latin typeface="Times New Roman" pitchFamily="18" charset="0"/>
                          <a:ea typeface="SimSun" charset="-122"/>
                          <a:cs typeface="Times New Roman" pitchFamily="18" charset="0"/>
                        </a:rPr>
                        <a:t>EX</a:t>
                      </a:r>
                      <a:endParaRPr kumimoji="0" lang="fr-FR" sz="2000" b="0" i="0" u="none" strike="noStrike" cap="none" normalizeH="0" baseline="0" smtClean="0">
                        <a:ln>
                          <a:noFill/>
                        </a:ln>
                        <a:solidFill>
                          <a:schemeClr val="tx1"/>
                        </a:solidFill>
                        <a:effectLst>
                          <a:outerShdw blurRad="38100" dist="38100" dir="2700000" algn="tl">
                            <a:srgbClr val="000000"/>
                          </a:outerShdw>
                        </a:effectLst>
                        <a:latin typeface="Tahoma" pitchFamily="34" charset="0"/>
                        <a:ea typeface="SimSun" charset="-122"/>
                        <a:cs typeface="Times New Roman" pitchFamily="18" charset="0"/>
                      </a:endParaRPr>
                    </a:p>
                  </a:txBody>
                  <a:tcPr anchor="ctr" horzOverflow="overflow">
                    <a:lnL w="12700" cap="flat" cmpd="sng" algn="ctr">
                      <a:solidFill>
                        <a:srgbClr val="800080"/>
                      </a:solidFill>
                      <a:prstDash val="solid"/>
                      <a:round/>
                      <a:headEnd type="none" w="med" len="med"/>
                      <a:tailEnd type="none" w="med" len="med"/>
                    </a:lnL>
                    <a:lnR w="12700" cap="flat" cmpd="sng" algn="ctr">
                      <a:solidFill>
                        <a:srgbClr val="800080"/>
                      </a:solidFill>
                      <a:prstDash val="solid"/>
                      <a:round/>
                      <a:headEnd type="none" w="med" len="med"/>
                      <a:tailEnd type="none" w="med" len="med"/>
                    </a:lnR>
                    <a:lnT w="12700" cap="flat" cmpd="sng" algn="ctr">
                      <a:solidFill>
                        <a:srgbClr val="800080"/>
                      </a:solidFill>
                      <a:prstDash val="solid"/>
                      <a:round/>
                      <a:headEnd type="none" w="med" len="med"/>
                      <a:tailEnd type="none" w="med" len="med"/>
                    </a:lnT>
                    <a:lnB w="12700" cap="flat" cmpd="sng" algn="ctr">
                      <a:solidFill>
                        <a:srgbClr val="800080"/>
                      </a:solidFill>
                      <a:prstDash val="solid"/>
                      <a:round/>
                      <a:headEnd type="none" w="med" len="med"/>
                      <a:tailEnd type="none" w="med" len="med"/>
                    </a:lnB>
                    <a:lnTlToBr>
                      <a:noFill/>
                    </a:lnTlToBr>
                    <a:lnBlToTr>
                      <a:noFill/>
                    </a:lnBlToTr>
                    <a:solidFill>
                      <a:srgbClr val="CCFFFF"/>
                    </a:solidFill>
                  </a:tcPr>
                </a:tc>
                <a:tc>
                  <a:txBody>
                    <a:bodyPr/>
                    <a:lstStyle/>
                    <a:p>
                      <a:pPr marL="0" marR="0" lvl="0" indent="0" algn="ctr" defTabSz="914400" rtl="0" eaLnBrk="1" fontAlgn="base" latinLnBrk="0" hangingPunct="1">
                        <a:lnSpc>
                          <a:spcPct val="100000"/>
                        </a:lnSpc>
                        <a:spcBef>
                          <a:spcPct val="0"/>
                        </a:spcBef>
                        <a:spcAft>
                          <a:spcPct val="0"/>
                        </a:spcAft>
                        <a:buClr>
                          <a:schemeClr val="hlink"/>
                        </a:buClr>
                        <a:buSzPct val="120000"/>
                        <a:buFontTx/>
                        <a:buNone/>
                        <a:tabLst/>
                      </a:pPr>
                      <a:r>
                        <a:rPr kumimoji="0" lang="fr-FR" sz="2000" b="1" i="0" u="none" strike="noStrike" cap="none" normalizeH="0" baseline="0" smtClean="0">
                          <a:ln>
                            <a:noFill/>
                          </a:ln>
                          <a:solidFill>
                            <a:srgbClr val="FF00FF"/>
                          </a:solidFill>
                          <a:effectLst>
                            <a:outerShdw blurRad="38100" dist="38100" dir="2700000" algn="tl">
                              <a:srgbClr val="000000"/>
                            </a:outerShdw>
                          </a:effectLst>
                          <a:latin typeface="Times New Roman" pitchFamily="18" charset="0"/>
                          <a:ea typeface="SimSun" charset="-122"/>
                          <a:cs typeface="Times New Roman" pitchFamily="18" charset="0"/>
                        </a:rPr>
                        <a:t>DI</a:t>
                      </a:r>
                      <a:endParaRPr kumimoji="0" lang="fr-FR" sz="2000" b="0" i="0" u="none" strike="noStrike" cap="none" normalizeH="0" baseline="0" smtClean="0">
                        <a:ln>
                          <a:noFill/>
                        </a:ln>
                        <a:solidFill>
                          <a:schemeClr val="tx1"/>
                        </a:solidFill>
                        <a:effectLst>
                          <a:outerShdw blurRad="38100" dist="38100" dir="2700000" algn="tl">
                            <a:srgbClr val="000000"/>
                          </a:outerShdw>
                        </a:effectLst>
                        <a:latin typeface="Tahoma" pitchFamily="34" charset="0"/>
                        <a:ea typeface="SimSun" charset="-122"/>
                        <a:cs typeface="Times New Roman" pitchFamily="18" charset="0"/>
                      </a:endParaRPr>
                    </a:p>
                  </a:txBody>
                  <a:tcPr anchor="ctr" horzOverflow="overflow">
                    <a:lnL w="12700" cap="flat" cmpd="sng" algn="ctr">
                      <a:solidFill>
                        <a:srgbClr val="800080"/>
                      </a:solidFill>
                      <a:prstDash val="solid"/>
                      <a:round/>
                      <a:headEnd type="none" w="med" len="med"/>
                      <a:tailEnd type="none" w="med" len="med"/>
                    </a:lnL>
                    <a:lnR w="12700" cap="flat" cmpd="sng" algn="ctr">
                      <a:solidFill>
                        <a:srgbClr val="800080"/>
                      </a:solidFill>
                      <a:prstDash val="solid"/>
                      <a:round/>
                      <a:headEnd type="none" w="med" len="med"/>
                      <a:tailEnd type="none" w="med" len="med"/>
                    </a:lnR>
                    <a:lnT w="12700" cap="flat" cmpd="sng" algn="ctr">
                      <a:solidFill>
                        <a:srgbClr val="800080"/>
                      </a:solidFill>
                      <a:prstDash val="solid"/>
                      <a:round/>
                      <a:headEnd type="none" w="med" len="med"/>
                      <a:tailEnd type="none" w="med" len="med"/>
                    </a:lnT>
                    <a:lnB w="12700" cap="flat" cmpd="sng" algn="ctr">
                      <a:solidFill>
                        <a:srgbClr val="800080"/>
                      </a:solidFill>
                      <a:prstDash val="solid"/>
                      <a:round/>
                      <a:headEnd type="none" w="med" len="med"/>
                      <a:tailEnd type="none" w="med" len="med"/>
                    </a:lnB>
                    <a:lnTlToBr>
                      <a:noFill/>
                    </a:lnTlToBr>
                    <a:lnBlToTr>
                      <a:noFill/>
                    </a:lnBlToTr>
                    <a:solidFill>
                      <a:srgbClr val="CCFFFF"/>
                    </a:solidFill>
                  </a:tcPr>
                </a:tc>
                <a:tc>
                  <a:txBody>
                    <a:bodyPr/>
                    <a:lstStyle/>
                    <a:p>
                      <a:pPr marL="0" marR="0" lvl="0" indent="0" algn="ctr" defTabSz="914400" rtl="0" eaLnBrk="1" fontAlgn="base" latinLnBrk="0" hangingPunct="1">
                        <a:lnSpc>
                          <a:spcPct val="100000"/>
                        </a:lnSpc>
                        <a:spcBef>
                          <a:spcPct val="0"/>
                        </a:spcBef>
                        <a:spcAft>
                          <a:spcPct val="0"/>
                        </a:spcAft>
                        <a:buClr>
                          <a:schemeClr val="hlink"/>
                        </a:buClr>
                        <a:buSzPct val="120000"/>
                        <a:buFontTx/>
                        <a:buNone/>
                        <a:tabLst/>
                      </a:pPr>
                      <a:r>
                        <a:rPr kumimoji="0" lang="fr-FR" sz="2000" b="1" i="0" u="none" strike="noStrike" cap="none" normalizeH="0" baseline="0" smtClean="0">
                          <a:ln>
                            <a:noFill/>
                          </a:ln>
                          <a:solidFill>
                            <a:srgbClr val="FF6600"/>
                          </a:solidFill>
                          <a:effectLst>
                            <a:outerShdw blurRad="38100" dist="38100" dir="2700000" algn="tl">
                              <a:srgbClr val="000000"/>
                            </a:outerShdw>
                          </a:effectLst>
                          <a:latin typeface="Times New Roman" pitchFamily="18" charset="0"/>
                          <a:ea typeface="SimSun" charset="-122"/>
                          <a:cs typeface="Times New Roman" pitchFamily="18" charset="0"/>
                        </a:rPr>
                        <a:t>LI</a:t>
                      </a:r>
                      <a:endParaRPr kumimoji="0" lang="fr-FR" sz="2000" b="0" i="0" u="none" strike="noStrike" cap="none" normalizeH="0" baseline="0" smtClean="0">
                        <a:ln>
                          <a:noFill/>
                        </a:ln>
                        <a:solidFill>
                          <a:schemeClr val="tx1"/>
                        </a:solidFill>
                        <a:effectLst>
                          <a:outerShdw blurRad="38100" dist="38100" dir="2700000" algn="tl">
                            <a:srgbClr val="000000"/>
                          </a:outerShdw>
                        </a:effectLst>
                        <a:latin typeface="Tahoma" pitchFamily="34" charset="0"/>
                        <a:ea typeface="SimSun" charset="-122"/>
                        <a:cs typeface="Times New Roman" pitchFamily="18" charset="0"/>
                      </a:endParaRPr>
                    </a:p>
                  </a:txBody>
                  <a:tcPr anchor="ctr" horzOverflow="overflow">
                    <a:lnL w="12700" cap="flat" cmpd="sng" algn="ctr">
                      <a:solidFill>
                        <a:srgbClr val="800080"/>
                      </a:solidFill>
                      <a:prstDash val="solid"/>
                      <a:round/>
                      <a:headEnd type="none" w="med" len="med"/>
                      <a:tailEnd type="none" w="med" len="med"/>
                    </a:lnL>
                    <a:lnR w="12700" cap="flat" cmpd="sng" algn="ctr">
                      <a:solidFill>
                        <a:srgbClr val="800080"/>
                      </a:solidFill>
                      <a:prstDash val="solid"/>
                      <a:round/>
                      <a:headEnd type="none" w="med" len="med"/>
                      <a:tailEnd type="none" w="med" len="med"/>
                    </a:lnR>
                    <a:lnT w="12700" cap="flat" cmpd="sng" algn="ctr">
                      <a:solidFill>
                        <a:srgbClr val="800080"/>
                      </a:solidFill>
                      <a:prstDash val="solid"/>
                      <a:round/>
                      <a:headEnd type="none" w="med" len="med"/>
                      <a:tailEnd type="none" w="med" len="med"/>
                    </a:lnT>
                    <a:lnB w="12700" cap="flat" cmpd="sng" algn="ctr">
                      <a:solidFill>
                        <a:srgbClr val="800080"/>
                      </a:solidFill>
                      <a:prstDash val="solid"/>
                      <a:round/>
                      <a:headEnd type="none" w="med" len="med"/>
                      <a:tailEnd type="none" w="med" len="med"/>
                    </a:lnB>
                    <a:lnTlToBr>
                      <a:noFill/>
                    </a:lnTlToBr>
                    <a:lnBlToTr>
                      <a:noFill/>
                    </a:lnBlToTr>
                    <a:solidFill>
                      <a:srgbClr val="CCFFFF"/>
                    </a:solid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endParaRPr kumimoji="0" lang="fr-FR" sz="2000" b="0" i="0" u="none" strike="noStrike" cap="none" normalizeH="0" baseline="0" smtClean="0">
                        <a:ln>
                          <a:noFill/>
                        </a:ln>
                        <a:solidFill>
                          <a:schemeClr val="tx1"/>
                        </a:solidFill>
                        <a:effectLst>
                          <a:outerShdw blurRad="38100" dist="38100" dir="2700000" algn="tl">
                            <a:srgbClr val="000000"/>
                          </a:outerShdw>
                        </a:effectLst>
                        <a:latin typeface="Tahoma" pitchFamily="34" charset="0"/>
                        <a:cs typeface="Arial" pitchFamily="34" charset="0"/>
                      </a:endParaRPr>
                    </a:p>
                  </a:txBody>
                  <a:tcPr anchor="ctr" horzOverflow="overflow">
                    <a:lnL w="12700" cap="flat" cmpd="sng" algn="ctr">
                      <a:solidFill>
                        <a:srgbClr val="800080"/>
                      </a:solidFill>
                      <a:prstDash val="solid"/>
                      <a:round/>
                      <a:headEnd type="none" w="med" len="med"/>
                      <a:tailEnd type="none" w="med" len="med"/>
                    </a:lnL>
                    <a:lnR w="12700" cap="flat" cmpd="sng" algn="ctr">
                      <a:solidFill>
                        <a:srgbClr val="800080"/>
                      </a:solidFill>
                      <a:prstDash val="solid"/>
                      <a:round/>
                      <a:headEnd type="none" w="med" len="med"/>
                      <a:tailEnd type="none" w="med" len="med"/>
                    </a:lnR>
                    <a:lnT w="12700" cap="flat" cmpd="sng" algn="ctr">
                      <a:solidFill>
                        <a:srgbClr val="800080"/>
                      </a:solidFill>
                      <a:prstDash val="solid"/>
                      <a:round/>
                      <a:headEnd type="none" w="med" len="med"/>
                      <a:tailEnd type="none" w="med" len="med"/>
                    </a:lnT>
                    <a:lnB w="12700" cap="flat" cmpd="sng" algn="ctr">
                      <a:solidFill>
                        <a:srgbClr val="800080"/>
                      </a:solidFill>
                      <a:prstDash val="solid"/>
                      <a:round/>
                      <a:headEnd type="none" w="med" len="med"/>
                      <a:tailEnd type="none" w="med" len="med"/>
                    </a:lnB>
                    <a:lnTlToBr>
                      <a:noFill/>
                    </a:lnTlToBr>
                    <a:lnBlToTr>
                      <a:noFill/>
                    </a:lnBlToTr>
                    <a:solidFill>
                      <a:srgbClr val="CCFFFF"/>
                    </a:solid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endParaRPr kumimoji="0" lang="fr-FR" sz="2000" b="0" i="0" u="none" strike="noStrike" cap="none" normalizeH="0" baseline="0" smtClean="0">
                        <a:ln>
                          <a:noFill/>
                        </a:ln>
                        <a:solidFill>
                          <a:schemeClr val="tx1"/>
                        </a:solidFill>
                        <a:effectLst>
                          <a:outerShdw blurRad="38100" dist="38100" dir="2700000" algn="tl">
                            <a:srgbClr val="000000"/>
                          </a:outerShdw>
                        </a:effectLst>
                        <a:latin typeface="Tahoma" pitchFamily="34" charset="0"/>
                        <a:cs typeface="Arial" pitchFamily="34" charset="0"/>
                      </a:endParaRPr>
                    </a:p>
                  </a:txBody>
                  <a:tcPr anchor="ctr" horzOverflow="overflow">
                    <a:lnL w="12700" cap="flat" cmpd="sng" algn="ctr">
                      <a:solidFill>
                        <a:srgbClr val="800080"/>
                      </a:solidFill>
                      <a:prstDash val="solid"/>
                      <a:round/>
                      <a:headEnd type="none" w="med" len="med"/>
                      <a:tailEnd type="none" w="med" len="med"/>
                    </a:lnL>
                    <a:lnR w="12700" cap="flat" cmpd="sng" algn="ctr">
                      <a:solidFill>
                        <a:srgbClr val="800080"/>
                      </a:solidFill>
                      <a:prstDash val="solid"/>
                      <a:round/>
                      <a:headEnd type="none" w="med" len="med"/>
                      <a:tailEnd type="none" w="med" len="med"/>
                    </a:lnR>
                    <a:lnT w="12700" cap="flat" cmpd="sng" algn="ctr">
                      <a:solidFill>
                        <a:srgbClr val="800080"/>
                      </a:solidFill>
                      <a:prstDash val="solid"/>
                      <a:round/>
                      <a:headEnd type="none" w="med" len="med"/>
                      <a:tailEnd type="none" w="med" len="med"/>
                    </a:lnT>
                    <a:lnB w="12700" cap="flat" cmpd="sng" algn="ctr">
                      <a:solidFill>
                        <a:srgbClr val="800080"/>
                      </a:solidFill>
                      <a:prstDash val="solid"/>
                      <a:round/>
                      <a:headEnd type="none" w="med" len="med"/>
                      <a:tailEnd type="none" w="med" len="med"/>
                    </a:lnB>
                    <a:lnTlToBr>
                      <a:noFill/>
                    </a:lnTlToBr>
                    <a:lnBlToTr>
                      <a:noFill/>
                    </a:lnBlToTr>
                    <a:solidFill>
                      <a:srgbClr val="CCFFFF"/>
                    </a:solid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endParaRPr kumimoji="0" lang="fr-FR" sz="2000" b="0" i="0" u="none" strike="noStrike" cap="none" normalizeH="0" baseline="0" smtClean="0">
                        <a:ln>
                          <a:noFill/>
                        </a:ln>
                        <a:solidFill>
                          <a:schemeClr val="tx1"/>
                        </a:solidFill>
                        <a:effectLst>
                          <a:outerShdw blurRad="38100" dist="38100" dir="2700000" algn="tl">
                            <a:srgbClr val="000000"/>
                          </a:outerShdw>
                        </a:effectLst>
                        <a:latin typeface="Tahoma" pitchFamily="34" charset="0"/>
                        <a:cs typeface="Arial" pitchFamily="34" charset="0"/>
                      </a:endParaRPr>
                    </a:p>
                  </a:txBody>
                  <a:tcPr anchor="ctr" horzOverflow="overflow">
                    <a:lnL w="12700" cap="flat" cmpd="sng" algn="ctr">
                      <a:solidFill>
                        <a:srgbClr val="800080"/>
                      </a:solidFill>
                      <a:prstDash val="solid"/>
                      <a:round/>
                      <a:headEnd type="none" w="med" len="med"/>
                      <a:tailEnd type="none" w="med" len="med"/>
                    </a:lnL>
                    <a:lnR w="12700" cap="flat" cmpd="sng" algn="ctr">
                      <a:solidFill>
                        <a:srgbClr val="800080"/>
                      </a:solidFill>
                      <a:prstDash val="solid"/>
                      <a:round/>
                      <a:headEnd type="none" w="med" len="med"/>
                      <a:tailEnd type="none" w="med" len="med"/>
                    </a:lnR>
                    <a:lnT w="12700" cap="flat" cmpd="sng" algn="ctr">
                      <a:solidFill>
                        <a:srgbClr val="800080"/>
                      </a:solidFill>
                      <a:prstDash val="solid"/>
                      <a:round/>
                      <a:headEnd type="none" w="med" len="med"/>
                      <a:tailEnd type="none" w="med" len="med"/>
                    </a:lnT>
                    <a:lnB w="12700" cap="flat" cmpd="sng" algn="ctr">
                      <a:solidFill>
                        <a:srgbClr val="800080"/>
                      </a:solidFill>
                      <a:prstDash val="solid"/>
                      <a:round/>
                      <a:headEnd type="none" w="med" len="med"/>
                      <a:tailEnd type="none" w="med" len="med"/>
                    </a:lnB>
                    <a:lnTlToBr>
                      <a:noFill/>
                    </a:lnTlToBr>
                    <a:lnBlToTr>
                      <a:noFill/>
                    </a:lnBlToTr>
                    <a:solidFill>
                      <a:srgbClr val="CCFFFF"/>
                    </a:solidFill>
                  </a:tcPr>
                </a:tc>
                <a:tc>
                  <a:txBody>
                    <a:bodyPr/>
                    <a:lstStyle/>
                    <a:p>
                      <a:pPr marL="0" marR="0" lvl="0" indent="0" algn="ctr" defTabSz="914400" rtl="0" eaLnBrk="1" fontAlgn="base" latinLnBrk="0" hangingPunct="1">
                        <a:lnSpc>
                          <a:spcPct val="100000"/>
                        </a:lnSpc>
                        <a:spcBef>
                          <a:spcPct val="0"/>
                        </a:spcBef>
                        <a:spcAft>
                          <a:spcPct val="0"/>
                        </a:spcAft>
                        <a:buClr>
                          <a:schemeClr val="hlink"/>
                        </a:buClr>
                        <a:buSzPct val="120000"/>
                        <a:buFontTx/>
                        <a:buNone/>
                        <a:tabLst/>
                      </a:pPr>
                      <a:r>
                        <a:rPr kumimoji="0" lang="fr-FR" sz="2000" b="0" i="1" u="none" strike="noStrike" cap="none" normalizeH="0" baseline="0" dirty="0" err="1" smtClean="0">
                          <a:ln>
                            <a:noFill/>
                          </a:ln>
                          <a:solidFill>
                            <a:srgbClr val="0000FF"/>
                          </a:solidFill>
                          <a:effectLst>
                            <a:outerShdw blurRad="38100" dist="38100" dir="2700000" algn="tl">
                              <a:srgbClr val="000000"/>
                            </a:outerShdw>
                          </a:effectLst>
                          <a:latin typeface="Times New Roman" pitchFamily="18" charset="0"/>
                          <a:ea typeface="SimSun" charset="-122"/>
                          <a:cs typeface="Times New Roman" pitchFamily="18" charset="0"/>
                        </a:rPr>
                        <a:t>Instr</a:t>
                      </a:r>
                      <a:r>
                        <a:rPr kumimoji="0" lang="fr-FR" sz="2000" b="0" i="1" u="none" strike="noStrike" cap="none" normalizeH="0" baseline="0" dirty="0" smtClean="0">
                          <a:ln>
                            <a:noFill/>
                          </a:ln>
                          <a:solidFill>
                            <a:srgbClr val="0000FF"/>
                          </a:solidFill>
                          <a:effectLst>
                            <a:outerShdw blurRad="38100" dist="38100" dir="2700000" algn="tl">
                              <a:srgbClr val="000000"/>
                            </a:outerShdw>
                          </a:effectLst>
                          <a:latin typeface="Times New Roman" pitchFamily="18" charset="0"/>
                          <a:ea typeface="SimSun" charset="-122"/>
                          <a:cs typeface="Times New Roman" pitchFamily="18" charset="0"/>
                        </a:rPr>
                        <a:t> N+3</a:t>
                      </a:r>
                      <a:endParaRPr kumimoji="0" lang="fr-FR" sz="2000" b="0" i="0" u="none" strike="noStrike" cap="none" normalizeH="0" baseline="0" dirty="0" smtClean="0">
                        <a:ln>
                          <a:noFill/>
                        </a:ln>
                        <a:solidFill>
                          <a:schemeClr val="tx1"/>
                        </a:solidFill>
                        <a:effectLst>
                          <a:outerShdw blurRad="38100" dist="38100" dir="2700000" algn="tl">
                            <a:srgbClr val="000000"/>
                          </a:outerShdw>
                        </a:effectLst>
                        <a:latin typeface="Tahoma" pitchFamily="34" charset="0"/>
                        <a:ea typeface="SimSun" charset="-122"/>
                        <a:cs typeface="Times New Roman" pitchFamily="18" charset="0"/>
                      </a:endParaRPr>
                    </a:p>
                  </a:txBody>
                  <a:tcPr anchor="ctr" horzOverflow="overflow">
                    <a:lnL w="12700" cap="flat" cmpd="sng" algn="ctr">
                      <a:solidFill>
                        <a:srgbClr val="800080"/>
                      </a:solidFill>
                      <a:prstDash val="solid"/>
                      <a:round/>
                      <a:headEnd type="none" w="med" len="med"/>
                      <a:tailEnd type="none" w="med" len="med"/>
                    </a:lnL>
                    <a:lnR w="12700" cap="flat" cmpd="sng" algn="ctr">
                      <a:solidFill>
                        <a:srgbClr val="800080"/>
                      </a:solidFill>
                      <a:prstDash val="solid"/>
                      <a:round/>
                      <a:headEnd type="none" w="med" len="med"/>
                      <a:tailEnd type="none" w="med" len="med"/>
                    </a:lnR>
                    <a:lnT w="12700" cap="flat" cmpd="sng" algn="ctr">
                      <a:solidFill>
                        <a:srgbClr val="800080"/>
                      </a:solidFill>
                      <a:prstDash val="solid"/>
                      <a:round/>
                      <a:headEnd type="none" w="med" len="med"/>
                      <a:tailEnd type="none" w="med" len="med"/>
                    </a:lnT>
                    <a:lnB w="12700" cap="flat" cmpd="sng" algn="ctr">
                      <a:solidFill>
                        <a:srgbClr val="800080"/>
                      </a:solidFill>
                      <a:prstDash val="solid"/>
                      <a:round/>
                      <a:headEnd type="none" w="med" len="med"/>
                      <a:tailEnd type="none" w="med" len="med"/>
                    </a:lnB>
                    <a:lnTlToBr>
                      <a:noFill/>
                    </a:lnTlToBr>
                    <a:lnBlToTr>
                      <a:noFill/>
                    </a:lnBlToTr>
                    <a:solidFill>
                      <a:srgbClr val="CCFFFF"/>
                    </a:solidFill>
                  </a:tcPr>
                </a:tc>
                <a:extLst>
                  <a:ext uri="{0D108BD9-81ED-4DB2-BD59-A6C34878D82A}">
                    <a16:rowId xmlns:a16="http://schemas.microsoft.com/office/drawing/2014/main" val="10004"/>
                  </a:ext>
                </a:extLst>
              </a:tr>
            </a:tbl>
          </a:graphicData>
        </a:graphic>
      </p:graphicFrame>
      <p:sp>
        <p:nvSpPr>
          <p:cNvPr id="10" name="ZoneTexte 9"/>
          <p:cNvSpPr txBox="1"/>
          <p:nvPr/>
        </p:nvSpPr>
        <p:spPr>
          <a:xfrm>
            <a:off x="0" y="4500570"/>
            <a:ext cx="1814920" cy="369332"/>
          </a:xfrm>
          <a:prstGeom prst="rect">
            <a:avLst/>
          </a:prstGeom>
          <a:noFill/>
        </p:spPr>
        <p:txBody>
          <a:bodyPr wrap="none" rtlCol="0">
            <a:spAutoFit/>
          </a:bodyPr>
          <a:lstStyle/>
          <a:p>
            <a:r>
              <a:rPr lang="fr-FR" b="1" i="1" dirty="0" smtClean="0">
                <a:solidFill>
                  <a:srgbClr val="002060"/>
                </a:solidFill>
                <a:latin typeface="Times New Roman" pitchFamily="18" charset="0"/>
                <a:cs typeface="Times New Roman" pitchFamily="18" charset="0"/>
              </a:rPr>
              <a:t>t</a:t>
            </a:r>
            <a:r>
              <a:rPr lang="fr-FR" b="1" i="1" baseline="-25000" dirty="0" smtClean="0">
                <a:solidFill>
                  <a:srgbClr val="002060"/>
                </a:solidFill>
                <a:latin typeface="Times New Roman" pitchFamily="18" charset="0"/>
                <a:cs typeface="Times New Roman" pitchFamily="18" charset="0"/>
              </a:rPr>
              <a:t>i</a:t>
            </a:r>
            <a:r>
              <a:rPr lang="fr-FR" b="1" i="1" dirty="0" smtClean="0">
                <a:solidFill>
                  <a:srgbClr val="002060"/>
                </a:solidFill>
                <a:latin typeface="Times New Roman" pitchFamily="18" charset="0"/>
                <a:cs typeface="Times New Roman" pitchFamily="18" charset="0"/>
              </a:rPr>
              <a:t>= 1 </a:t>
            </a:r>
            <a:r>
              <a:rPr lang="fr-FR" b="1" i="1" dirty="0" err="1" smtClean="0">
                <a:solidFill>
                  <a:srgbClr val="002060"/>
                </a:solidFill>
                <a:latin typeface="Times New Roman" pitchFamily="18" charset="0"/>
                <a:cs typeface="Times New Roman" pitchFamily="18" charset="0"/>
              </a:rPr>
              <a:t>cyle</a:t>
            </a:r>
            <a:r>
              <a:rPr lang="fr-FR" b="1" i="1" dirty="0" smtClean="0">
                <a:solidFill>
                  <a:srgbClr val="002060"/>
                </a:solidFill>
                <a:latin typeface="Times New Roman" pitchFamily="18" charset="0"/>
                <a:cs typeface="Times New Roman" pitchFamily="18" charset="0"/>
              </a:rPr>
              <a:t> horloge</a:t>
            </a:r>
            <a:endParaRPr lang="fr-FR" b="1" i="1" dirty="0">
              <a:solidFill>
                <a:srgbClr val="002060"/>
              </a:solidFill>
              <a:latin typeface="Times New Roman" pitchFamily="18" charset="0"/>
              <a:cs typeface="Times New Roman" pitchFamily="18" charset="0"/>
            </a:endParaRPr>
          </a:p>
        </p:txBody>
      </p:sp>
    </p:spTree>
  </p:cSld>
  <p:clrMapOvr>
    <a:masterClrMapping/>
  </p:clrMapOvr>
  <p:transition>
    <p:comb/>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 name="Espace réservé de la date 5"/>
          <p:cNvSpPr>
            <a:spLocks noGrp="1"/>
          </p:cNvSpPr>
          <p:nvPr>
            <p:ph type="dt" sz="half" idx="10"/>
          </p:nvPr>
        </p:nvSpPr>
        <p:spPr/>
        <p:txBody>
          <a:bodyPr/>
          <a:lstStyle/>
          <a:p>
            <a:pPr>
              <a:defRPr/>
            </a:pPr>
            <a:r>
              <a:rPr lang="fr-FR" smtClean="0"/>
              <a:t>A. MARHRAOUI HSAINI</a:t>
            </a:r>
            <a:endParaRPr lang="fr-FR"/>
          </a:p>
        </p:txBody>
      </p:sp>
      <p:sp>
        <p:nvSpPr>
          <p:cNvPr id="7" name="Espace réservé du numéro de diapositive 6"/>
          <p:cNvSpPr>
            <a:spLocks noGrp="1"/>
          </p:cNvSpPr>
          <p:nvPr>
            <p:ph type="sldNum" sz="quarter" idx="12"/>
          </p:nvPr>
        </p:nvSpPr>
        <p:spPr/>
        <p:txBody>
          <a:bodyPr/>
          <a:lstStyle/>
          <a:p>
            <a:pPr>
              <a:defRPr/>
            </a:pPr>
            <a:fld id="{9657A294-71CD-47DB-A594-FA56459F7E68}" type="slidenum">
              <a:rPr lang="fr-FR" smtClean="0"/>
              <a:pPr>
                <a:defRPr/>
              </a:pPr>
              <a:t>31</a:t>
            </a:fld>
            <a:endParaRPr lang="fr-FR" dirty="0"/>
          </a:p>
        </p:txBody>
      </p:sp>
      <p:sp>
        <p:nvSpPr>
          <p:cNvPr id="9" name="Rectangle 2"/>
          <p:cNvSpPr>
            <a:spLocks noGrp="1" noChangeArrowheads="1"/>
          </p:cNvSpPr>
          <p:nvPr>
            <p:ph type="title"/>
          </p:nvPr>
        </p:nvSpPr>
        <p:spPr>
          <a:xfrm>
            <a:off x="428596" y="0"/>
            <a:ext cx="8229600" cy="492664"/>
          </a:xfrm>
        </p:spPr>
        <p:txBody>
          <a:bodyPr>
            <a:normAutofit fontScale="90000"/>
          </a:bodyPr>
          <a:lstStyle/>
          <a:p>
            <a:pPr algn="ctr">
              <a:defRPr/>
            </a:pPr>
            <a:r>
              <a:rPr lang="fr-FR" sz="4000" dirty="0" smtClean="0"/>
              <a:t> </a:t>
            </a:r>
            <a:r>
              <a:rPr lang="fr-FR" sz="4000" b="1" dirty="0" smtClean="0">
                <a:solidFill>
                  <a:srgbClr val="000000"/>
                </a:solidFill>
                <a:latin typeface="Times New Roman" pitchFamily="18" charset="0"/>
              </a:rPr>
              <a:t>Architecture générales des processeurs</a:t>
            </a:r>
            <a:endParaRPr lang="fr-FR" sz="4000" b="1" dirty="0" smtClean="0">
              <a:solidFill>
                <a:srgbClr val="000000"/>
              </a:solidFill>
              <a:latin typeface="Times New Roman" pitchFamily="18" charset="0"/>
              <a:cs typeface="Times New Roman" pitchFamily="18" charset="0"/>
            </a:endParaRPr>
          </a:p>
        </p:txBody>
      </p:sp>
      <p:sp>
        <p:nvSpPr>
          <p:cNvPr id="10" name="ZoneTexte 9"/>
          <p:cNvSpPr txBox="1"/>
          <p:nvPr/>
        </p:nvSpPr>
        <p:spPr>
          <a:xfrm>
            <a:off x="285721" y="500042"/>
            <a:ext cx="8858279" cy="5632311"/>
          </a:xfrm>
          <a:prstGeom prst="rect">
            <a:avLst/>
          </a:prstGeom>
          <a:noFill/>
        </p:spPr>
        <p:txBody>
          <a:bodyPr wrap="square" rtlCol="0">
            <a:spAutoFit/>
          </a:bodyPr>
          <a:lstStyle/>
          <a:p>
            <a:pPr algn="just">
              <a:lnSpc>
                <a:spcPct val="150000"/>
              </a:lnSpc>
            </a:pPr>
            <a:r>
              <a:rPr lang="fr-FR" sz="2400" dirty="0" smtClean="0">
                <a:latin typeface="Times New Roman" pitchFamily="18" charset="0"/>
                <a:cs typeface="Times New Roman" pitchFamily="18" charset="0"/>
              </a:rPr>
              <a:t>La CPU (Central Processing Unit) est le cœur du système. Il est chargé d’interpréter et d’exécuter les instructions d’un programme, de lire ou de sauvegarder les résultats dans la mémoire et  de communiquer avec les unités d’échange. Toutes les activités du microprocesseur sont</a:t>
            </a:r>
          </a:p>
          <a:p>
            <a:pPr algn="just">
              <a:lnSpc>
                <a:spcPct val="150000"/>
              </a:lnSpc>
            </a:pPr>
            <a:r>
              <a:rPr lang="fr-FR" sz="2400" dirty="0" smtClean="0">
                <a:latin typeface="Times New Roman" pitchFamily="18" charset="0"/>
                <a:cs typeface="Times New Roman" pitchFamily="18" charset="0"/>
              </a:rPr>
              <a:t>cadencées par une horloge. </a:t>
            </a:r>
          </a:p>
          <a:p>
            <a:pPr algn="just">
              <a:lnSpc>
                <a:spcPct val="150000"/>
              </a:lnSpc>
            </a:pPr>
            <a:r>
              <a:rPr lang="fr-FR" sz="2400" dirty="0" smtClean="0">
                <a:latin typeface="Times New Roman" pitchFamily="18" charset="0"/>
                <a:cs typeface="Times New Roman" pitchFamily="18" charset="0"/>
              </a:rPr>
              <a:t>On caractérise le microprocesseur par :</a:t>
            </a:r>
          </a:p>
          <a:p>
            <a:pPr algn="just">
              <a:lnSpc>
                <a:spcPct val="150000"/>
              </a:lnSpc>
            </a:pPr>
            <a:r>
              <a:rPr lang="fr-FR" sz="2400" dirty="0" smtClean="0">
                <a:latin typeface="Times New Roman" pitchFamily="18" charset="0"/>
                <a:cs typeface="Times New Roman" pitchFamily="18" charset="0"/>
              </a:rPr>
              <a:t>‐ sa fréquence d’horloge : en MHz ou GHz</a:t>
            </a:r>
          </a:p>
          <a:p>
            <a:pPr algn="just">
              <a:lnSpc>
                <a:spcPct val="150000"/>
              </a:lnSpc>
            </a:pPr>
            <a:r>
              <a:rPr lang="fr-FR" sz="2400" dirty="0" smtClean="0">
                <a:latin typeface="Times New Roman" pitchFamily="18" charset="0"/>
                <a:cs typeface="Times New Roman" pitchFamily="18" charset="0"/>
              </a:rPr>
              <a:t>‐ le nombre d’instructions par secondes qu’il est capable d’exécuter : en MIPS</a:t>
            </a:r>
          </a:p>
          <a:p>
            <a:pPr algn="just">
              <a:lnSpc>
                <a:spcPct val="150000"/>
              </a:lnSpc>
            </a:pPr>
            <a:r>
              <a:rPr lang="fr-FR" sz="2400" dirty="0" smtClean="0">
                <a:latin typeface="Times New Roman" pitchFamily="18" charset="0"/>
                <a:cs typeface="Times New Roman" pitchFamily="18" charset="0"/>
              </a:rPr>
              <a:t>‐ la taille des données qu’il est capable de traiter : en bits.</a:t>
            </a:r>
            <a:endParaRPr lang="fr-FR" sz="2400" dirty="0">
              <a:latin typeface="Times New Roman" pitchFamily="18" charset="0"/>
              <a:cs typeface="Times New Roman" pitchFamily="18" charset="0"/>
            </a:endParaRPr>
          </a:p>
        </p:txBody>
      </p:sp>
    </p:spTree>
  </p:cSld>
  <p:clrMapOvr>
    <a:masterClrMapping/>
  </p:clrMapOvr>
  <p:transition>
    <p:comb/>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 name="Espace réservé de la date 5"/>
          <p:cNvSpPr>
            <a:spLocks noGrp="1"/>
          </p:cNvSpPr>
          <p:nvPr>
            <p:ph type="dt" sz="half" idx="10"/>
          </p:nvPr>
        </p:nvSpPr>
        <p:spPr/>
        <p:txBody>
          <a:bodyPr/>
          <a:lstStyle/>
          <a:p>
            <a:pPr>
              <a:defRPr/>
            </a:pPr>
            <a:r>
              <a:rPr lang="fr-FR" smtClean="0"/>
              <a:t>A. MARHRAOUI HSAINI</a:t>
            </a:r>
            <a:endParaRPr lang="fr-FR"/>
          </a:p>
        </p:txBody>
      </p:sp>
      <p:sp>
        <p:nvSpPr>
          <p:cNvPr id="7" name="Espace réservé du numéro de diapositive 6"/>
          <p:cNvSpPr>
            <a:spLocks noGrp="1"/>
          </p:cNvSpPr>
          <p:nvPr>
            <p:ph type="sldNum" sz="quarter" idx="12"/>
          </p:nvPr>
        </p:nvSpPr>
        <p:spPr/>
        <p:txBody>
          <a:bodyPr/>
          <a:lstStyle/>
          <a:p>
            <a:pPr>
              <a:defRPr/>
            </a:pPr>
            <a:fld id="{9657A294-71CD-47DB-A594-FA56459F7E68}" type="slidenum">
              <a:rPr lang="fr-FR" smtClean="0"/>
              <a:pPr>
                <a:defRPr/>
              </a:pPr>
              <a:t>32</a:t>
            </a:fld>
            <a:endParaRPr lang="fr-FR" dirty="0"/>
          </a:p>
        </p:txBody>
      </p:sp>
      <p:sp>
        <p:nvSpPr>
          <p:cNvPr id="9" name="Rectangle 2"/>
          <p:cNvSpPr>
            <a:spLocks noGrp="1" noChangeArrowheads="1"/>
          </p:cNvSpPr>
          <p:nvPr>
            <p:ph type="title"/>
          </p:nvPr>
        </p:nvSpPr>
        <p:spPr>
          <a:xfrm>
            <a:off x="428596" y="0"/>
            <a:ext cx="8229600" cy="492664"/>
          </a:xfrm>
        </p:spPr>
        <p:txBody>
          <a:bodyPr>
            <a:normAutofit fontScale="90000"/>
          </a:bodyPr>
          <a:lstStyle/>
          <a:p>
            <a:pPr algn="ctr">
              <a:defRPr/>
            </a:pPr>
            <a:r>
              <a:rPr lang="fr-FR" sz="4000" dirty="0" smtClean="0"/>
              <a:t> </a:t>
            </a:r>
            <a:r>
              <a:rPr lang="fr-FR" sz="4000" b="1" dirty="0" smtClean="0">
                <a:solidFill>
                  <a:srgbClr val="000000"/>
                </a:solidFill>
                <a:latin typeface="Times New Roman" pitchFamily="18" charset="0"/>
              </a:rPr>
              <a:t>Architecture générales des processeurs</a:t>
            </a:r>
            <a:endParaRPr lang="fr-FR" sz="4000" b="1" dirty="0" smtClean="0">
              <a:solidFill>
                <a:srgbClr val="000000"/>
              </a:solidFill>
              <a:latin typeface="Times New Roman" pitchFamily="18" charset="0"/>
              <a:cs typeface="Times New Roman" pitchFamily="18" charset="0"/>
            </a:endParaRPr>
          </a:p>
        </p:txBody>
      </p:sp>
      <p:sp>
        <p:nvSpPr>
          <p:cNvPr id="10" name="ZoneTexte 9"/>
          <p:cNvSpPr txBox="1"/>
          <p:nvPr/>
        </p:nvSpPr>
        <p:spPr>
          <a:xfrm>
            <a:off x="285721" y="1071546"/>
            <a:ext cx="8858279" cy="3416320"/>
          </a:xfrm>
          <a:prstGeom prst="rect">
            <a:avLst/>
          </a:prstGeom>
          <a:noFill/>
        </p:spPr>
        <p:txBody>
          <a:bodyPr wrap="square" rtlCol="0">
            <a:spAutoFit/>
          </a:bodyPr>
          <a:lstStyle/>
          <a:p>
            <a:pPr algn="just">
              <a:lnSpc>
                <a:spcPct val="150000"/>
              </a:lnSpc>
            </a:pPr>
            <a:r>
              <a:rPr lang="fr-FR" sz="2400" dirty="0" smtClean="0">
                <a:latin typeface="Times New Roman" pitchFamily="18" charset="0"/>
                <a:cs typeface="Times New Roman" pitchFamily="18" charset="0"/>
              </a:rPr>
              <a:t>Un microprocesseur est construit autour de deux éléments principaux:</a:t>
            </a:r>
          </a:p>
          <a:p>
            <a:pPr algn="just">
              <a:lnSpc>
                <a:spcPct val="150000"/>
              </a:lnSpc>
            </a:pPr>
            <a:r>
              <a:rPr lang="fr-FR" sz="2400" dirty="0" smtClean="0">
                <a:latin typeface="Times New Roman" pitchFamily="18" charset="0"/>
                <a:cs typeface="Times New Roman" pitchFamily="18" charset="0"/>
              </a:rPr>
              <a:t>‐ Une unité de commande</a:t>
            </a:r>
          </a:p>
          <a:p>
            <a:pPr algn="just">
              <a:lnSpc>
                <a:spcPct val="150000"/>
              </a:lnSpc>
            </a:pPr>
            <a:r>
              <a:rPr lang="fr-FR" sz="2400" dirty="0" smtClean="0">
                <a:latin typeface="Times New Roman" pitchFamily="18" charset="0"/>
                <a:cs typeface="Times New Roman" pitchFamily="18" charset="0"/>
              </a:rPr>
              <a:t>‐ Une unité de traitement</a:t>
            </a:r>
          </a:p>
          <a:p>
            <a:pPr algn="just">
              <a:lnSpc>
                <a:spcPct val="150000"/>
              </a:lnSpc>
            </a:pPr>
            <a:r>
              <a:rPr lang="fr-FR" sz="2400" dirty="0" smtClean="0">
                <a:latin typeface="Times New Roman" pitchFamily="18" charset="0"/>
                <a:cs typeface="Times New Roman" pitchFamily="18" charset="0"/>
              </a:rPr>
              <a:t>Ces unités sont associées à des registres chargées de stocker les différentes informations à traiter. Ces éléments sont reliés entre eux par des bus interne permettant les échanges d’informations</a:t>
            </a:r>
            <a:endParaRPr lang="fr-FR" sz="2400" dirty="0">
              <a:latin typeface="Times New Roman" pitchFamily="18" charset="0"/>
              <a:cs typeface="Times New Roman" pitchFamily="18" charset="0"/>
            </a:endParaRPr>
          </a:p>
        </p:txBody>
      </p:sp>
    </p:spTree>
  </p:cSld>
  <p:clrMapOvr>
    <a:masterClrMapping/>
  </p:clrMapOvr>
  <p:transition>
    <p:comb/>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 name="Espace réservé de la date 5"/>
          <p:cNvSpPr>
            <a:spLocks noGrp="1"/>
          </p:cNvSpPr>
          <p:nvPr>
            <p:ph type="dt" sz="half" idx="10"/>
          </p:nvPr>
        </p:nvSpPr>
        <p:spPr/>
        <p:txBody>
          <a:bodyPr/>
          <a:lstStyle/>
          <a:p>
            <a:pPr>
              <a:defRPr/>
            </a:pPr>
            <a:r>
              <a:rPr lang="fr-FR" smtClean="0"/>
              <a:t>A. MARHRAOUI HSAINI</a:t>
            </a:r>
            <a:endParaRPr lang="fr-FR"/>
          </a:p>
        </p:txBody>
      </p:sp>
      <p:sp>
        <p:nvSpPr>
          <p:cNvPr id="7" name="Espace réservé du numéro de diapositive 6"/>
          <p:cNvSpPr>
            <a:spLocks noGrp="1"/>
          </p:cNvSpPr>
          <p:nvPr>
            <p:ph type="sldNum" sz="quarter" idx="12"/>
          </p:nvPr>
        </p:nvSpPr>
        <p:spPr/>
        <p:txBody>
          <a:bodyPr/>
          <a:lstStyle/>
          <a:p>
            <a:pPr>
              <a:defRPr/>
            </a:pPr>
            <a:fld id="{9657A294-71CD-47DB-A594-FA56459F7E68}" type="slidenum">
              <a:rPr lang="fr-FR" smtClean="0"/>
              <a:pPr>
                <a:defRPr/>
              </a:pPr>
              <a:t>33</a:t>
            </a:fld>
            <a:endParaRPr lang="fr-FR" dirty="0"/>
          </a:p>
        </p:txBody>
      </p:sp>
      <p:sp>
        <p:nvSpPr>
          <p:cNvPr id="9" name="Rectangle 2"/>
          <p:cNvSpPr>
            <a:spLocks noGrp="1" noChangeArrowheads="1"/>
          </p:cNvSpPr>
          <p:nvPr>
            <p:ph type="title"/>
          </p:nvPr>
        </p:nvSpPr>
        <p:spPr>
          <a:xfrm>
            <a:off x="428596" y="500042"/>
            <a:ext cx="8229600" cy="492664"/>
          </a:xfrm>
        </p:spPr>
        <p:txBody>
          <a:bodyPr>
            <a:normAutofit fontScale="90000"/>
          </a:bodyPr>
          <a:lstStyle/>
          <a:p>
            <a:pPr algn="ctr">
              <a:defRPr/>
            </a:pPr>
            <a:r>
              <a:rPr lang="fr-FR" sz="4000" dirty="0" smtClean="0"/>
              <a:t> </a:t>
            </a:r>
            <a:r>
              <a:rPr lang="fr-FR" sz="4000" b="1" dirty="0" smtClean="0">
                <a:solidFill>
                  <a:srgbClr val="000000"/>
                </a:solidFill>
                <a:latin typeface="Times New Roman" pitchFamily="18" charset="0"/>
              </a:rPr>
              <a:t>Architecture générales des processeurs</a:t>
            </a:r>
            <a:endParaRPr lang="fr-FR" sz="4000" b="1" dirty="0" smtClean="0">
              <a:solidFill>
                <a:srgbClr val="000000"/>
              </a:solidFill>
              <a:latin typeface="Times New Roman" pitchFamily="18" charset="0"/>
              <a:cs typeface="Times New Roman" pitchFamily="18" charset="0"/>
            </a:endParaRPr>
          </a:p>
        </p:txBody>
      </p:sp>
      <p:sp>
        <p:nvSpPr>
          <p:cNvPr id="10" name="ZoneTexte 9"/>
          <p:cNvSpPr txBox="1"/>
          <p:nvPr/>
        </p:nvSpPr>
        <p:spPr>
          <a:xfrm>
            <a:off x="285721" y="1214422"/>
            <a:ext cx="8858279" cy="579967"/>
          </a:xfrm>
          <a:prstGeom prst="rect">
            <a:avLst/>
          </a:prstGeom>
          <a:noFill/>
        </p:spPr>
        <p:txBody>
          <a:bodyPr wrap="square" rtlCol="0">
            <a:spAutoFit/>
          </a:bodyPr>
          <a:lstStyle/>
          <a:p>
            <a:pPr algn="just">
              <a:lnSpc>
                <a:spcPct val="150000"/>
              </a:lnSpc>
            </a:pPr>
            <a:endParaRPr lang="fr-FR" sz="2400" dirty="0">
              <a:latin typeface="Times New Roman" pitchFamily="18" charset="0"/>
              <a:cs typeface="Times New Roman" pitchFamily="18" charset="0"/>
            </a:endParaRPr>
          </a:p>
        </p:txBody>
      </p:sp>
      <p:pic>
        <p:nvPicPr>
          <p:cNvPr id="1026" name="Picture 2"/>
          <p:cNvPicPr>
            <a:picLocks noChangeAspect="1" noChangeArrowheads="1"/>
          </p:cNvPicPr>
          <p:nvPr/>
        </p:nvPicPr>
        <p:blipFill>
          <a:blip r:embed="rId2" cstate="print"/>
          <a:srcRect/>
          <a:stretch>
            <a:fillRect/>
          </a:stretch>
        </p:blipFill>
        <p:spPr bwMode="auto">
          <a:xfrm>
            <a:off x="0" y="1142984"/>
            <a:ext cx="8827583" cy="4357718"/>
          </a:xfrm>
          <a:prstGeom prst="rect">
            <a:avLst/>
          </a:prstGeom>
          <a:noFill/>
          <a:ln w="9525">
            <a:noFill/>
            <a:miter lim="800000"/>
            <a:headEnd/>
            <a:tailEnd/>
          </a:ln>
          <a:effectLst/>
        </p:spPr>
      </p:pic>
      <p:sp>
        <p:nvSpPr>
          <p:cNvPr id="8" name="ZoneTexte 7"/>
          <p:cNvSpPr txBox="1"/>
          <p:nvPr/>
        </p:nvSpPr>
        <p:spPr>
          <a:xfrm>
            <a:off x="3214678" y="5715016"/>
            <a:ext cx="3273653" cy="400110"/>
          </a:xfrm>
          <a:prstGeom prst="rect">
            <a:avLst/>
          </a:prstGeom>
          <a:noFill/>
        </p:spPr>
        <p:txBody>
          <a:bodyPr wrap="none" rtlCol="0">
            <a:spAutoFit/>
          </a:bodyPr>
          <a:lstStyle/>
          <a:p>
            <a:r>
              <a:rPr lang="fr-FR" sz="2000" b="1" i="1" dirty="0" smtClean="0">
                <a:latin typeface="Times New Roman" pitchFamily="18" charset="0"/>
                <a:cs typeface="Times New Roman" pitchFamily="18" charset="0"/>
              </a:rPr>
              <a:t>Architecture de base d’un </a:t>
            </a:r>
            <a:r>
              <a:rPr lang="fr-FR" sz="2000" b="1" i="1" dirty="0" err="1" smtClean="0">
                <a:latin typeface="Times New Roman" pitchFamily="18" charset="0"/>
                <a:cs typeface="Times New Roman" pitchFamily="18" charset="0"/>
              </a:rPr>
              <a:t>μP</a:t>
            </a:r>
            <a:endParaRPr lang="fr-FR" sz="2000" b="1" dirty="0">
              <a:latin typeface="Times New Roman" pitchFamily="18" charset="0"/>
              <a:cs typeface="Times New Roman" pitchFamily="18" charset="0"/>
            </a:endParaRPr>
          </a:p>
        </p:txBody>
      </p:sp>
    </p:spTree>
  </p:cSld>
  <p:clrMapOvr>
    <a:masterClrMapping/>
  </p:clrMapOvr>
  <p:transition>
    <p:comb/>
  </p:transition>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5604" name="Rectangle 3"/>
          <p:cNvSpPr>
            <a:spLocks noGrp="1" noChangeArrowheads="1"/>
          </p:cNvSpPr>
          <p:nvPr>
            <p:ph idx="1"/>
          </p:nvPr>
        </p:nvSpPr>
        <p:spPr>
          <a:xfrm>
            <a:off x="468313" y="1557339"/>
            <a:ext cx="8229600" cy="4157678"/>
          </a:xfrm>
        </p:spPr>
        <p:txBody>
          <a:bodyPr>
            <a:normAutofit/>
          </a:bodyPr>
          <a:lstStyle/>
          <a:p>
            <a:pPr lvl="1" algn="just">
              <a:lnSpc>
                <a:spcPct val="90000"/>
              </a:lnSpc>
              <a:buClr>
                <a:schemeClr val="tx1"/>
              </a:buClr>
              <a:buNone/>
            </a:pPr>
            <a:r>
              <a:rPr lang="fr-FR" b="1" dirty="0" smtClean="0"/>
              <a:t>L’unité de commande:</a:t>
            </a:r>
            <a:endParaRPr lang="fr-FR" dirty="0" smtClean="0"/>
          </a:p>
          <a:p>
            <a:pPr marL="0" lvl="1" indent="0" algn="just">
              <a:lnSpc>
                <a:spcPct val="150000"/>
              </a:lnSpc>
              <a:spcBef>
                <a:spcPts val="0"/>
              </a:spcBef>
              <a:buClr>
                <a:schemeClr val="tx1"/>
              </a:buClr>
              <a:buNone/>
            </a:pPr>
            <a:r>
              <a:rPr lang="fr-FR" dirty="0" smtClean="0"/>
              <a:t>Elle permet de séquencer le déroulement des instructions. Elle effectue la recherche en mémoire de l'instruction. Comme chaque instruction est codée sous forme binaire, elle en assure le décodage pour enfin réaliser son exécution puis effectue la préparation de l'instruction suivante.</a:t>
            </a:r>
          </a:p>
        </p:txBody>
      </p:sp>
      <p:sp>
        <p:nvSpPr>
          <p:cNvPr id="6" name="Espace réservé de la date 5"/>
          <p:cNvSpPr>
            <a:spLocks noGrp="1"/>
          </p:cNvSpPr>
          <p:nvPr>
            <p:ph type="dt" sz="half" idx="10"/>
          </p:nvPr>
        </p:nvSpPr>
        <p:spPr/>
        <p:txBody>
          <a:bodyPr/>
          <a:lstStyle/>
          <a:p>
            <a:pPr>
              <a:defRPr/>
            </a:pPr>
            <a:r>
              <a:rPr lang="fr-FR" smtClean="0"/>
              <a:t>A. MARHRAOUI HSAINI</a:t>
            </a:r>
            <a:endParaRPr lang="fr-FR"/>
          </a:p>
        </p:txBody>
      </p:sp>
      <p:sp>
        <p:nvSpPr>
          <p:cNvPr id="7" name="Espace réservé du numéro de diapositive 6"/>
          <p:cNvSpPr>
            <a:spLocks noGrp="1"/>
          </p:cNvSpPr>
          <p:nvPr>
            <p:ph type="sldNum" sz="quarter" idx="12"/>
          </p:nvPr>
        </p:nvSpPr>
        <p:spPr/>
        <p:txBody>
          <a:bodyPr/>
          <a:lstStyle/>
          <a:p>
            <a:pPr>
              <a:defRPr/>
            </a:pPr>
            <a:fld id="{9657A294-71CD-47DB-A594-FA56459F7E68}" type="slidenum">
              <a:rPr lang="fr-FR" smtClean="0"/>
              <a:pPr>
                <a:defRPr/>
              </a:pPr>
              <a:t>34</a:t>
            </a:fld>
            <a:endParaRPr lang="fr-FR" dirty="0"/>
          </a:p>
        </p:txBody>
      </p:sp>
      <p:sp>
        <p:nvSpPr>
          <p:cNvPr id="9" name="Rectangle 2"/>
          <p:cNvSpPr>
            <a:spLocks noGrp="1" noChangeArrowheads="1"/>
          </p:cNvSpPr>
          <p:nvPr>
            <p:ph type="title"/>
          </p:nvPr>
        </p:nvSpPr>
        <p:spPr>
          <a:xfrm>
            <a:off x="428596" y="500042"/>
            <a:ext cx="8229600" cy="492664"/>
          </a:xfrm>
        </p:spPr>
        <p:txBody>
          <a:bodyPr>
            <a:normAutofit fontScale="90000"/>
          </a:bodyPr>
          <a:lstStyle/>
          <a:p>
            <a:pPr algn="ctr">
              <a:defRPr/>
            </a:pPr>
            <a:r>
              <a:rPr lang="fr-FR" sz="4000" dirty="0" smtClean="0"/>
              <a:t> </a:t>
            </a:r>
            <a:r>
              <a:rPr lang="fr-FR" sz="4000" b="1" dirty="0" smtClean="0">
                <a:solidFill>
                  <a:srgbClr val="000000"/>
                </a:solidFill>
                <a:latin typeface="Times New Roman" pitchFamily="18" charset="0"/>
              </a:rPr>
              <a:t>Architecture générales des processeurs</a:t>
            </a:r>
            <a:endParaRPr lang="fr-FR" sz="4000" b="1" dirty="0" smtClean="0">
              <a:solidFill>
                <a:srgbClr val="000000"/>
              </a:solidFill>
              <a:latin typeface="Times New Roman" pitchFamily="18" charset="0"/>
              <a:cs typeface="Times New Roman" pitchFamily="18" charset="0"/>
            </a:endParaRPr>
          </a:p>
        </p:txBody>
      </p:sp>
    </p:spTree>
  </p:cSld>
  <p:clrMapOvr>
    <a:masterClrMapping/>
  </p:clrMapOvr>
  <p:transition>
    <p:comb/>
  </p:transition>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5604" name="Rectangle 3"/>
          <p:cNvSpPr>
            <a:spLocks noGrp="1" noChangeArrowheads="1"/>
          </p:cNvSpPr>
          <p:nvPr>
            <p:ph idx="1"/>
          </p:nvPr>
        </p:nvSpPr>
        <p:spPr>
          <a:xfrm>
            <a:off x="285720" y="1557339"/>
            <a:ext cx="8412193" cy="4157678"/>
          </a:xfrm>
        </p:spPr>
        <p:txBody>
          <a:bodyPr>
            <a:noAutofit/>
          </a:bodyPr>
          <a:lstStyle/>
          <a:p>
            <a:pPr marL="0" lvl="1" indent="0" algn="just">
              <a:lnSpc>
                <a:spcPct val="150000"/>
              </a:lnSpc>
              <a:spcBef>
                <a:spcPts val="0"/>
              </a:spcBef>
              <a:buClr>
                <a:schemeClr val="tx1"/>
              </a:buClr>
              <a:buNone/>
            </a:pPr>
            <a:r>
              <a:rPr lang="fr-FR" dirty="0" smtClean="0"/>
              <a:t>L’unité de commande est composée par :</a:t>
            </a:r>
          </a:p>
          <a:p>
            <a:pPr marL="0" lvl="1" indent="0" algn="just">
              <a:lnSpc>
                <a:spcPct val="150000"/>
              </a:lnSpc>
              <a:spcBef>
                <a:spcPts val="0"/>
              </a:spcBef>
              <a:buClr>
                <a:schemeClr val="tx1"/>
              </a:buClr>
              <a:buNone/>
            </a:pPr>
            <a:r>
              <a:rPr lang="fr-FR" b="1" dirty="0" smtClean="0"/>
              <a:t>‐ le compteur de programme : </a:t>
            </a:r>
            <a:r>
              <a:rPr lang="fr-FR" dirty="0" smtClean="0"/>
              <a:t>constitué par un registre dont le contenu est initialisé avec l'adresse de la première instruction du programme. </a:t>
            </a:r>
          </a:p>
          <a:p>
            <a:pPr marL="0" lvl="1" indent="0" algn="just">
              <a:lnSpc>
                <a:spcPct val="150000"/>
              </a:lnSpc>
              <a:spcBef>
                <a:spcPts val="0"/>
              </a:spcBef>
              <a:buClr>
                <a:schemeClr val="tx1"/>
              </a:buClr>
              <a:buNone/>
            </a:pPr>
            <a:r>
              <a:rPr lang="fr-FR" dirty="0" smtClean="0"/>
              <a:t>‐ </a:t>
            </a:r>
            <a:r>
              <a:rPr lang="fr-FR" b="1" dirty="0" smtClean="0"/>
              <a:t>le registre d'instruction et le décodeur d'instruction : </a:t>
            </a:r>
            <a:r>
              <a:rPr lang="fr-FR" dirty="0" smtClean="0"/>
              <a:t>chacune des instructions à exécuter est rangée dans le registre instruction puis est décodée par le décodeur d’instruction.</a:t>
            </a:r>
          </a:p>
          <a:p>
            <a:pPr marL="0" lvl="1" indent="0" algn="just">
              <a:lnSpc>
                <a:spcPct val="150000"/>
              </a:lnSpc>
              <a:spcBef>
                <a:spcPts val="0"/>
              </a:spcBef>
              <a:buClr>
                <a:schemeClr val="tx1"/>
              </a:buClr>
              <a:buNone/>
            </a:pPr>
            <a:r>
              <a:rPr lang="fr-FR" dirty="0" smtClean="0"/>
              <a:t>.</a:t>
            </a:r>
          </a:p>
        </p:txBody>
      </p:sp>
      <p:sp>
        <p:nvSpPr>
          <p:cNvPr id="6" name="Espace réservé de la date 5"/>
          <p:cNvSpPr>
            <a:spLocks noGrp="1"/>
          </p:cNvSpPr>
          <p:nvPr>
            <p:ph type="dt" sz="half" idx="10"/>
          </p:nvPr>
        </p:nvSpPr>
        <p:spPr/>
        <p:txBody>
          <a:bodyPr/>
          <a:lstStyle/>
          <a:p>
            <a:pPr>
              <a:defRPr/>
            </a:pPr>
            <a:r>
              <a:rPr lang="fr-FR" smtClean="0"/>
              <a:t>A. MARHRAOUI HSAINI</a:t>
            </a:r>
            <a:endParaRPr lang="fr-FR"/>
          </a:p>
        </p:txBody>
      </p:sp>
      <p:sp>
        <p:nvSpPr>
          <p:cNvPr id="7" name="Espace réservé du numéro de diapositive 6"/>
          <p:cNvSpPr>
            <a:spLocks noGrp="1"/>
          </p:cNvSpPr>
          <p:nvPr>
            <p:ph type="sldNum" sz="quarter" idx="12"/>
          </p:nvPr>
        </p:nvSpPr>
        <p:spPr/>
        <p:txBody>
          <a:bodyPr/>
          <a:lstStyle/>
          <a:p>
            <a:pPr>
              <a:defRPr/>
            </a:pPr>
            <a:fld id="{9657A294-71CD-47DB-A594-FA56459F7E68}" type="slidenum">
              <a:rPr lang="fr-FR" smtClean="0"/>
              <a:pPr>
                <a:defRPr/>
              </a:pPr>
              <a:t>35</a:t>
            </a:fld>
            <a:endParaRPr lang="fr-FR" dirty="0"/>
          </a:p>
        </p:txBody>
      </p:sp>
      <p:sp>
        <p:nvSpPr>
          <p:cNvPr id="9" name="Rectangle 2"/>
          <p:cNvSpPr>
            <a:spLocks noGrp="1" noChangeArrowheads="1"/>
          </p:cNvSpPr>
          <p:nvPr>
            <p:ph type="title"/>
          </p:nvPr>
        </p:nvSpPr>
        <p:spPr>
          <a:xfrm>
            <a:off x="428596" y="500042"/>
            <a:ext cx="8229600" cy="492664"/>
          </a:xfrm>
        </p:spPr>
        <p:txBody>
          <a:bodyPr>
            <a:normAutofit fontScale="90000"/>
          </a:bodyPr>
          <a:lstStyle/>
          <a:p>
            <a:pPr algn="ctr">
              <a:defRPr/>
            </a:pPr>
            <a:r>
              <a:rPr lang="fr-FR" sz="4000" dirty="0" smtClean="0"/>
              <a:t> </a:t>
            </a:r>
            <a:r>
              <a:rPr lang="fr-FR" sz="4000" b="1" dirty="0" smtClean="0">
                <a:solidFill>
                  <a:srgbClr val="000000"/>
                </a:solidFill>
                <a:latin typeface="Times New Roman" pitchFamily="18" charset="0"/>
              </a:rPr>
              <a:t>Architecture générales des processeurs</a:t>
            </a:r>
            <a:endParaRPr lang="fr-FR" sz="4000" b="1" dirty="0" smtClean="0">
              <a:solidFill>
                <a:srgbClr val="000000"/>
              </a:solidFill>
              <a:latin typeface="Times New Roman" pitchFamily="18" charset="0"/>
              <a:cs typeface="Times New Roman" pitchFamily="18" charset="0"/>
            </a:endParaRPr>
          </a:p>
        </p:txBody>
      </p:sp>
    </p:spTree>
  </p:cSld>
  <p:clrMapOvr>
    <a:masterClrMapping/>
  </p:clrMapOvr>
  <p:transition>
    <p:comb/>
  </p:transition>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5604" name="Rectangle 3"/>
          <p:cNvSpPr>
            <a:spLocks noGrp="1" noChangeArrowheads="1"/>
          </p:cNvSpPr>
          <p:nvPr>
            <p:ph idx="1"/>
          </p:nvPr>
        </p:nvSpPr>
        <p:spPr>
          <a:xfrm>
            <a:off x="285720" y="1557339"/>
            <a:ext cx="8412193" cy="4157678"/>
          </a:xfrm>
        </p:spPr>
        <p:txBody>
          <a:bodyPr>
            <a:noAutofit/>
          </a:bodyPr>
          <a:lstStyle/>
          <a:p>
            <a:pPr marL="0" lvl="1" indent="0" algn="just">
              <a:lnSpc>
                <a:spcPct val="150000"/>
              </a:lnSpc>
              <a:spcBef>
                <a:spcPts val="0"/>
              </a:spcBef>
              <a:buClr>
                <a:schemeClr val="tx1"/>
              </a:buClr>
              <a:buNone/>
            </a:pPr>
            <a:r>
              <a:rPr lang="fr-FR" b="1" dirty="0" smtClean="0"/>
              <a:t>Bloc logique de commande (ou séquenceur) : </a:t>
            </a:r>
            <a:r>
              <a:rPr lang="fr-FR" dirty="0" smtClean="0"/>
              <a:t>Il organise l'exécution des instructions au rythme d’une horloge. Il élabore tous les signaux de synchronisation internes ou externes (bus de commande) du microprocesseur en fonction des divers signaux de commande provenant du décodeur d’instruction ou du registre d’état par exemple.</a:t>
            </a:r>
          </a:p>
        </p:txBody>
      </p:sp>
      <p:sp>
        <p:nvSpPr>
          <p:cNvPr id="6" name="Espace réservé de la date 5"/>
          <p:cNvSpPr>
            <a:spLocks noGrp="1"/>
          </p:cNvSpPr>
          <p:nvPr>
            <p:ph type="dt" sz="half" idx="10"/>
          </p:nvPr>
        </p:nvSpPr>
        <p:spPr/>
        <p:txBody>
          <a:bodyPr/>
          <a:lstStyle/>
          <a:p>
            <a:pPr>
              <a:defRPr/>
            </a:pPr>
            <a:r>
              <a:rPr lang="fr-FR" smtClean="0"/>
              <a:t>A. MARHRAOUI HSAINI</a:t>
            </a:r>
            <a:endParaRPr lang="fr-FR"/>
          </a:p>
        </p:txBody>
      </p:sp>
      <p:sp>
        <p:nvSpPr>
          <p:cNvPr id="7" name="Espace réservé du numéro de diapositive 6"/>
          <p:cNvSpPr>
            <a:spLocks noGrp="1"/>
          </p:cNvSpPr>
          <p:nvPr>
            <p:ph type="sldNum" sz="quarter" idx="12"/>
          </p:nvPr>
        </p:nvSpPr>
        <p:spPr/>
        <p:txBody>
          <a:bodyPr/>
          <a:lstStyle/>
          <a:p>
            <a:pPr>
              <a:defRPr/>
            </a:pPr>
            <a:fld id="{9657A294-71CD-47DB-A594-FA56459F7E68}" type="slidenum">
              <a:rPr lang="fr-FR" smtClean="0"/>
              <a:pPr>
                <a:defRPr/>
              </a:pPr>
              <a:t>36</a:t>
            </a:fld>
            <a:endParaRPr lang="fr-FR" dirty="0"/>
          </a:p>
        </p:txBody>
      </p:sp>
      <p:sp>
        <p:nvSpPr>
          <p:cNvPr id="9" name="Rectangle 2"/>
          <p:cNvSpPr>
            <a:spLocks noGrp="1" noChangeArrowheads="1"/>
          </p:cNvSpPr>
          <p:nvPr>
            <p:ph type="title"/>
          </p:nvPr>
        </p:nvSpPr>
        <p:spPr>
          <a:xfrm>
            <a:off x="428596" y="500042"/>
            <a:ext cx="8229600" cy="492664"/>
          </a:xfrm>
        </p:spPr>
        <p:txBody>
          <a:bodyPr>
            <a:normAutofit fontScale="90000"/>
          </a:bodyPr>
          <a:lstStyle/>
          <a:p>
            <a:pPr algn="ctr">
              <a:defRPr/>
            </a:pPr>
            <a:r>
              <a:rPr lang="fr-FR" sz="4000" dirty="0" smtClean="0"/>
              <a:t> </a:t>
            </a:r>
            <a:r>
              <a:rPr lang="fr-FR" sz="4000" b="1" dirty="0" smtClean="0">
                <a:solidFill>
                  <a:srgbClr val="000000"/>
                </a:solidFill>
                <a:latin typeface="Times New Roman" pitchFamily="18" charset="0"/>
              </a:rPr>
              <a:t>Architecture générales des processeurs</a:t>
            </a:r>
            <a:endParaRPr lang="fr-FR" sz="4000" b="1" dirty="0" smtClean="0">
              <a:solidFill>
                <a:srgbClr val="000000"/>
              </a:solidFill>
              <a:latin typeface="Times New Roman" pitchFamily="18" charset="0"/>
              <a:cs typeface="Times New Roman" pitchFamily="18" charset="0"/>
            </a:endParaRPr>
          </a:p>
        </p:txBody>
      </p:sp>
    </p:spTree>
  </p:cSld>
  <p:clrMapOvr>
    <a:masterClrMapping/>
  </p:clrMapOvr>
  <p:transition>
    <p:comb/>
  </p:transition>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5604" name="Rectangle 3"/>
          <p:cNvSpPr>
            <a:spLocks noGrp="1" noChangeArrowheads="1"/>
          </p:cNvSpPr>
          <p:nvPr>
            <p:ph idx="1"/>
          </p:nvPr>
        </p:nvSpPr>
        <p:spPr>
          <a:xfrm>
            <a:off x="0" y="1557339"/>
            <a:ext cx="9144000" cy="4157678"/>
          </a:xfrm>
        </p:spPr>
        <p:txBody>
          <a:bodyPr>
            <a:normAutofit/>
          </a:bodyPr>
          <a:lstStyle/>
          <a:p>
            <a:pPr>
              <a:buNone/>
            </a:pPr>
            <a:r>
              <a:rPr lang="fr-FR" b="1" dirty="0" smtClean="0">
                <a:solidFill>
                  <a:srgbClr val="000000"/>
                </a:solidFill>
                <a:latin typeface="Times New Roman" pitchFamily="18" charset="0"/>
              </a:rPr>
              <a:t>L’unité de traitement </a:t>
            </a:r>
            <a:r>
              <a:rPr lang="fr-FR" dirty="0" smtClean="0">
                <a:solidFill>
                  <a:srgbClr val="000000"/>
                </a:solidFill>
                <a:latin typeface="Times New Roman" pitchFamily="18" charset="0"/>
              </a:rPr>
              <a:t>est responsable du traitement des données. Il contient les composants suivants :</a:t>
            </a:r>
          </a:p>
          <a:p>
            <a:pPr lvl="1">
              <a:buFont typeface="Wingdings" pitchFamily="2" charset="2"/>
              <a:buChar char="§"/>
            </a:pPr>
            <a:r>
              <a:rPr lang="fr-FR" b="1" dirty="0" smtClean="0"/>
              <a:t>UAL (Unité Arithmétiques et logique) </a:t>
            </a:r>
            <a:r>
              <a:rPr lang="fr-FR" dirty="0" smtClean="0"/>
              <a:t>est un circuit complexe qui assure les fonctions logiques (ET, OU, Comparaison, Décalage, etc.…) ou arithmétique (Addition, soustraction).</a:t>
            </a:r>
          </a:p>
          <a:p>
            <a:pPr lvl="1">
              <a:buFont typeface="Wingdings" pitchFamily="2" charset="2"/>
              <a:buChar char="§"/>
            </a:pPr>
            <a:r>
              <a:rPr lang="fr-FR" dirty="0" smtClean="0">
                <a:solidFill>
                  <a:srgbClr val="000000"/>
                </a:solidFill>
                <a:latin typeface="Times New Roman" pitchFamily="18" charset="0"/>
              </a:rPr>
              <a:t>d’un groupe de </a:t>
            </a:r>
            <a:r>
              <a:rPr lang="fr-FR" b="1" dirty="0" smtClean="0">
                <a:solidFill>
                  <a:srgbClr val="000000"/>
                </a:solidFill>
                <a:latin typeface="Times New Roman" pitchFamily="18" charset="0"/>
              </a:rPr>
              <a:t>registre interne </a:t>
            </a:r>
            <a:r>
              <a:rPr lang="fr-FR" dirty="0" smtClean="0">
                <a:solidFill>
                  <a:srgbClr val="000000"/>
                </a:solidFill>
                <a:latin typeface="Times New Roman" pitchFamily="18" charset="0"/>
              </a:rPr>
              <a:t>ont pour fonction de conserver les informations immédiatement disponible à l’unité UAL</a:t>
            </a:r>
          </a:p>
          <a:p>
            <a:pPr lvl="1">
              <a:buFont typeface="Wingdings" pitchFamily="2" charset="2"/>
              <a:buChar char="§"/>
            </a:pPr>
            <a:endParaRPr lang="fr-FR" dirty="0" smtClean="0">
              <a:solidFill>
                <a:srgbClr val="000000"/>
              </a:solidFill>
              <a:effectLst/>
              <a:latin typeface="Times New Roman" pitchFamily="18" charset="0"/>
            </a:endParaRPr>
          </a:p>
        </p:txBody>
      </p:sp>
      <p:sp>
        <p:nvSpPr>
          <p:cNvPr id="6" name="Espace réservé de la date 5"/>
          <p:cNvSpPr>
            <a:spLocks noGrp="1"/>
          </p:cNvSpPr>
          <p:nvPr>
            <p:ph type="dt" sz="half" idx="10"/>
          </p:nvPr>
        </p:nvSpPr>
        <p:spPr/>
        <p:txBody>
          <a:bodyPr/>
          <a:lstStyle/>
          <a:p>
            <a:pPr>
              <a:defRPr/>
            </a:pPr>
            <a:r>
              <a:rPr lang="fr-FR" smtClean="0"/>
              <a:t>A. MARHRAOUI HSAINI</a:t>
            </a:r>
            <a:endParaRPr lang="fr-FR"/>
          </a:p>
        </p:txBody>
      </p:sp>
      <p:sp>
        <p:nvSpPr>
          <p:cNvPr id="7" name="Espace réservé du numéro de diapositive 6"/>
          <p:cNvSpPr>
            <a:spLocks noGrp="1"/>
          </p:cNvSpPr>
          <p:nvPr>
            <p:ph type="sldNum" sz="quarter" idx="12"/>
          </p:nvPr>
        </p:nvSpPr>
        <p:spPr/>
        <p:txBody>
          <a:bodyPr/>
          <a:lstStyle/>
          <a:p>
            <a:pPr>
              <a:defRPr/>
            </a:pPr>
            <a:fld id="{9657A294-71CD-47DB-A594-FA56459F7E68}" type="slidenum">
              <a:rPr lang="fr-FR" smtClean="0"/>
              <a:pPr>
                <a:defRPr/>
              </a:pPr>
              <a:t>37</a:t>
            </a:fld>
            <a:endParaRPr lang="fr-FR" dirty="0"/>
          </a:p>
        </p:txBody>
      </p:sp>
      <p:sp>
        <p:nvSpPr>
          <p:cNvPr id="9" name="Rectangle 2"/>
          <p:cNvSpPr>
            <a:spLocks noGrp="1" noChangeArrowheads="1"/>
          </p:cNvSpPr>
          <p:nvPr>
            <p:ph type="title"/>
          </p:nvPr>
        </p:nvSpPr>
        <p:spPr>
          <a:xfrm>
            <a:off x="428596" y="500042"/>
            <a:ext cx="8229600" cy="492664"/>
          </a:xfrm>
        </p:spPr>
        <p:txBody>
          <a:bodyPr>
            <a:normAutofit fontScale="90000"/>
          </a:bodyPr>
          <a:lstStyle/>
          <a:p>
            <a:pPr algn="ctr">
              <a:defRPr/>
            </a:pPr>
            <a:r>
              <a:rPr lang="fr-FR" sz="4000" dirty="0" smtClean="0"/>
              <a:t> </a:t>
            </a:r>
            <a:r>
              <a:rPr lang="fr-FR" sz="4000" b="1" dirty="0" smtClean="0">
                <a:solidFill>
                  <a:srgbClr val="000000"/>
                </a:solidFill>
                <a:latin typeface="Times New Roman" pitchFamily="18" charset="0"/>
              </a:rPr>
              <a:t>Architecture générales des processeurs</a:t>
            </a:r>
            <a:endParaRPr lang="fr-FR" sz="4000" b="1" dirty="0" smtClean="0">
              <a:solidFill>
                <a:srgbClr val="000000"/>
              </a:solidFill>
              <a:latin typeface="Times New Roman" pitchFamily="18" charset="0"/>
              <a:cs typeface="Times New Roman" pitchFamily="18" charset="0"/>
            </a:endParaRPr>
          </a:p>
        </p:txBody>
      </p:sp>
      <p:pic>
        <p:nvPicPr>
          <p:cNvPr id="8" name="Picture 1"/>
          <p:cNvPicPr>
            <a:picLocks noChangeAspect="1" noChangeArrowheads="1"/>
          </p:cNvPicPr>
          <p:nvPr/>
        </p:nvPicPr>
        <p:blipFill>
          <a:blip r:embed="rId3" cstate="print"/>
          <a:srcRect/>
          <a:stretch>
            <a:fillRect/>
          </a:stretch>
        </p:blipFill>
        <p:spPr bwMode="auto">
          <a:xfrm>
            <a:off x="3357554" y="4786322"/>
            <a:ext cx="2133307" cy="1776731"/>
          </a:xfrm>
          <a:prstGeom prst="rect">
            <a:avLst/>
          </a:prstGeom>
          <a:noFill/>
          <a:ln w="9525">
            <a:noFill/>
            <a:miter lim="800000"/>
            <a:headEnd/>
            <a:tailEnd/>
          </a:ln>
          <a:effectLst/>
        </p:spPr>
      </p:pic>
    </p:spTree>
  </p:cSld>
  <p:clrMapOvr>
    <a:masterClrMapping/>
  </p:clrMapOvr>
  <p:transition>
    <p:comb/>
  </p:transition>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5604" name="Rectangle 3"/>
          <p:cNvSpPr>
            <a:spLocks noGrp="1" noChangeArrowheads="1"/>
          </p:cNvSpPr>
          <p:nvPr>
            <p:ph idx="1"/>
          </p:nvPr>
        </p:nvSpPr>
        <p:spPr>
          <a:xfrm>
            <a:off x="468313" y="1557339"/>
            <a:ext cx="8229600" cy="4157678"/>
          </a:xfrm>
        </p:spPr>
        <p:txBody>
          <a:bodyPr>
            <a:normAutofit/>
          </a:bodyPr>
          <a:lstStyle/>
          <a:p>
            <a:pPr marL="365760" lvl="1" indent="0" algn="just">
              <a:lnSpc>
                <a:spcPct val="150000"/>
              </a:lnSpc>
              <a:buNone/>
            </a:pPr>
            <a:r>
              <a:rPr lang="fr-FR" sz="2800" dirty="0" smtClean="0">
                <a:latin typeface="Times New Roman" pitchFamily="18" charset="0"/>
                <a:cs typeface="Times New Roman" pitchFamily="18" charset="0"/>
              </a:rPr>
              <a:t>Les processeurs généraux actuels se répartissent en deux grandes catégories appelées CISC pour </a:t>
            </a:r>
            <a:r>
              <a:rPr lang="fr-FR" sz="2800" i="1" dirty="0" err="1" smtClean="0">
                <a:latin typeface="Times New Roman" pitchFamily="18" charset="0"/>
                <a:cs typeface="Times New Roman" pitchFamily="18" charset="0"/>
              </a:rPr>
              <a:t>Complex</a:t>
            </a:r>
            <a:r>
              <a:rPr lang="fr-FR" sz="2800" i="1" dirty="0" smtClean="0">
                <a:latin typeface="Times New Roman" pitchFamily="18" charset="0"/>
                <a:cs typeface="Times New Roman" pitchFamily="18" charset="0"/>
              </a:rPr>
              <a:t> Instruction Set Computer</a:t>
            </a:r>
            <a:r>
              <a:rPr lang="fr-FR" sz="2800" dirty="0" smtClean="0">
                <a:latin typeface="Times New Roman" pitchFamily="18" charset="0"/>
                <a:cs typeface="Times New Roman" pitchFamily="18" charset="0"/>
              </a:rPr>
              <a:t> et RISC pour </a:t>
            </a:r>
            <a:r>
              <a:rPr lang="fr-FR" sz="2800" i="1" dirty="0" err="1" smtClean="0">
                <a:latin typeface="Times New Roman" pitchFamily="18" charset="0"/>
                <a:cs typeface="Times New Roman" pitchFamily="18" charset="0"/>
              </a:rPr>
              <a:t>Reduced</a:t>
            </a:r>
            <a:r>
              <a:rPr lang="fr-FR" sz="2800" i="1" dirty="0" smtClean="0">
                <a:latin typeface="Times New Roman" pitchFamily="18" charset="0"/>
                <a:cs typeface="Times New Roman" pitchFamily="18" charset="0"/>
              </a:rPr>
              <a:t> Instruction Set Computer</a:t>
            </a:r>
            <a:r>
              <a:rPr lang="fr-FR" sz="2800" dirty="0" smtClean="0">
                <a:latin typeface="Times New Roman" pitchFamily="18" charset="0"/>
                <a:cs typeface="Times New Roman" pitchFamily="18" charset="0"/>
              </a:rPr>
              <a:t>. Ces processeurs se distinguent par la conception de leurs jeux d'instructions.</a:t>
            </a:r>
            <a:endParaRPr lang="fr-FR" sz="2800" dirty="0" smtClean="0">
              <a:solidFill>
                <a:srgbClr val="000000"/>
              </a:solidFill>
              <a:effectLst/>
              <a:latin typeface="Times New Roman" pitchFamily="18" charset="0"/>
              <a:cs typeface="Times New Roman" pitchFamily="18" charset="0"/>
            </a:endParaRPr>
          </a:p>
        </p:txBody>
      </p:sp>
      <p:sp>
        <p:nvSpPr>
          <p:cNvPr id="6" name="Espace réservé de la date 5"/>
          <p:cNvSpPr>
            <a:spLocks noGrp="1"/>
          </p:cNvSpPr>
          <p:nvPr>
            <p:ph type="dt" sz="half" idx="10"/>
          </p:nvPr>
        </p:nvSpPr>
        <p:spPr/>
        <p:txBody>
          <a:bodyPr/>
          <a:lstStyle/>
          <a:p>
            <a:pPr>
              <a:defRPr/>
            </a:pPr>
            <a:r>
              <a:rPr lang="fr-FR" smtClean="0"/>
              <a:t>A. MARHRAOUI HSAINI</a:t>
            </a:r>
            <a:endParaRPr lang="fr-FR"/>
          </a:p>
        </p:txBody>
      </p:sp>
      <p:sp>
        <p:nvSpPr>
          <p:cNvPr id="7" name="Espace réservé du numéro de diapositive 6"/>
          <p:cNvSpPr>
            <a:spLocks noGrp="1"/>
          </p:cNvSpPr>
          <p:nvPr>
            <p:ph type="sldNum" sz="quarter" idx="12"/>
          </p:nvPr>
        </p:nvSpPr>
        <p:spPr/>
        <p:txBody>
          <a:bodyPr/>
          <a:lstStyle/>
          <a:p>
            <a:pPr>
              <a:defRPr/>
            </a:pPr>
            <a:fld id="{9657A294-71CD-47DB-A594-FA56459F7E68}" type="slidenum">
              <a:rPr lang="fr-FR" smtClean="0"/>
              <a:pPr>
                <a:defRPr/>
              </a:pPr>
              <a:t>38</a:t>
            </a:fld>
            <a:endParaRPr lang="fr-FR" dirty="0"/>
          </a:p>
        </p:txBody>
      </p:sp>
      <p:sp>
        <p:nvSpPr>
          <p:cNvPr id="9" name="Rectangle 2"/>
          <p:cNvSpPr>
            <a:spLocks noGrp="1" noChangeArrowheads="1"/>
          </p:cNvSpPr>
          <p:nvPr>
            <p:ph type="title"/>
          </p:nvPr>
        </p:nvSpPr>
        <p:spPr>
          <a:xfrm>
            <a:off x="428596" y="500042"/>
            <a:ext cx="8229600" cy="492664"/>
          </a:xfrm>
        </p:spPr>
        <p:txBody>
          <a:bodyPr>
            <a:normAutofit fontScale="90000"/>
          </a:bodyPr>
          <a:lstStyle/>
          <a:p>
            <a:pPr algn="ctr">
              <a:defRPr/>
            </a:pPr>
            <a:r>
              <a:rPr lang="fr-FR" sz="4000" dirty="0" smtClean="0"/>
              <a:t> </a:t>
            </a:r>
            <a:r>
              <a:rPr lang="fr-FR" sz="4000" b="1" dirty="0" smtClean="0">
                <a:solidFill>
                  <a:srgbClr val="000000"/>
                </a:solidFill>
                <a:latin typeface="Times New Roman" pitchFamily="18" charset="0"/>
              </a:rPr>
              <a:t>Architecture générales des processeurs</a:t>
            </a:r>
            <a:endParaRPr lang="fr-FR" sz="4000" b="1" dirty="0" smtClean="0">
              <a:solidFill>
                <a:srgbClr val="000000"/>
              </a:solidFill>
              <a:latin typeface="Times New Roman" pitchFamily="18" charset="0"/>
              <a:cs typeface="Times New Roman" pitchFamily="18" charset="0"/>
            </a:endParaRPr>
          </a:p>
        </p:txBody>
      </p:sp>
    </p:spTree>
  </p:cSld>
  <p:clrMapOvr>
    <a:masterClrMapping/>
  </p:clrMapOvr>
  <p:transition>
    <p:comb/>
  </p:transition>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5604" name="Rectangle 3"/>
          <p:cNvSpPr>
            <a:spLocks noGrp="1" noChangeArrowheads="1"/>
          </p:cNvSpPr>
          <p:nvPr>
            <p:ph idx="1"/>
          </p:nvPr>
        </p:nvSpPr>
        <p:spPr>
          <a:xfrm>
            <a:off x="468313" y="1557339"/>
            <a:ext cx="8229600" cy="4157678"/>
          </a:xfrm>
        </p:spPr>
        <p:txBody>
          <a:bodyPr>
            <a:normAutofit/>
          </a:bodyPr>
          <a:lstStyle/>
          <a:p>
            <a:pPr marL="365760" lvl="1" indent="0" algn="just">
              <a:lnSpc>
                <a:spcPct val="150000"/>
              </a:lnSpc>
              <a:buNone/>
            </a:pPr>
            <a:r>
              <a:rPr lang="fr-FR" sz="2800" dirty="0" smtClean="0">
                <a:latin typeface="Times New Roman" pitchFamily="18" charset="0"/>
                <a:cs typeface="Times New Roman" pitchFamily="18" charset="0"/>
              </a:rPr>
              <a:t>Les processeurs </a:t>
            </a:r>
            <a:r>
              <a:rPr lang="fr-FR" sz="2800" b="1" dirty="0" smtClean="0">
                <a:latin typeface="Times New Roman" pitchFamily="18" charset="0"/>
                <a:cs typeface="Times New Roman" pitchFamily="18" charset="0"/>
              </a:rPr>
              <a:t>CISC</a:t>
            </a:r>
            <a:r>
              <a:rPr lang="fr-FR" sz="2800" dirty="0" smtClean="0">
                <a:latin typeface="Times New Roman" pitchFamily="18" charset="0"/>
                <a:cs typeface="Times New Roman" pitchFamily="18" charset="0"/>
              </a:rPr>
              <a:t> possèdent un jeu étendu d'instructions complexes. Chacune de ces instructions peut effectuer plusieurs opérations élémentaires comme charger une valeur en mémoire, faire une opération arithmétique et ranger le résultat en mémoire.</a:t>
            </a:r>
            <a:endParaRPr lang="fr-FR" sz="2800" dirty="0" smtClean="0">
              <a:solidFill>
                <a:srgbClr val="000000"/>
              </a:solidFill>
              <a:effectLst/>
              <a:latin typeface="Times New Roman" pitchFamily="18" charset="0"/>
              <a:cs typeface="Times New Roman" pitchFamily="18" charset="0"/>
            </a:endParaRPr>
          </a:p>
        </p:txBody>
      </p:sp>
      <p:sp>
        <p:nvSpPr>
          <p:cNvPr id="6" name="Espace réservé de la date 5"/>
          <p:cNvSpPr>
            <a:spLocks noGrp="1"/>
          </p:cNvSpPr>
          <p:nvPr>
            <p:ph type="dt" sz="half" idx="10"/>
          </p:nvPr>
        </p:nvSpPr>
        <p:spPr/>
        <p:txBody>
          <a:bodyPr/>
          <a:lstStyle/>
          <a:p>
            <a:pPr>
              <a:defRPr/>
            </a:pPr>
            <a:r>
              <a:rPr lang="fr-FR" smtClean="0"/>
              <a:t>A. MARHRAOUI HSAINI</a:t>
            </a:r>
            <a:endParaRPr lang="fr-FR"/>
          </a:p>
        </p:txBody>
      </p:sp>
      <p:sp>
        <p:nvSpPr>
          <p:cNvPr id="7" name="Espace réservé du numéro de diapositive 6"/>
          <p:cNvSpPr>
            <a:spLocks noGrp="1"/>
          </p:cNvSpPr>
          <p:nvPr>
            <p:ph type="sldNum" sz="quarter" idx="12"/>
          </p:nvPr>
        </p:nvSpPr>
        <p:spPr/>
        <p:txBody>
          <a:bodyPr/>
          <a:lstStyle/>
          <a:p>
            <a:pPr>
              <a:defRPr/>
            </a:pPr>
            <a:fld id="{9657A294-71CD-47DB-A594-FA56459F7E68}" type="slidenum">
              <a:rPr lang="fr-FR" smtClean="0"/>
              <a:pPr>
                <a:defRPr/>
              </a:pPr>
              <a:t>39</a:t>
            </a:fld>
            <a:endParaRPr lang="fr-FR" dirty="0"/>
          </a:p>
        </p:txBody>
      </p:sp>
      <p:sp>
        <p:nvSpPr>
          <p:cNvPr id="9" name="Rectangle 2"/>
          <p:cNvSpPr>
            <a:spLocks noGrp="1" noChangeArrowheads="1"/>
          </p:cNvSpPr>
          <p:nvPr>
            <p:ph type="title"/>
          </p:nvPr>
        </p:nvSpPr>
        <p:spPr>
          <a:xfrm>
            <a:off x="428596" y="500042"/>
            <a:ext cx="8229600" cy="492664"/>
          </a:xfrm>
        </p:spPr>
        <p:txBody>
          <a:bodyPr>
            <a:normAutofit fontScale="90000"/>
          </a:bodyPr>
          <a:lstStyle/>
          <a:p>
            <a:pPr algn="ctr">
              <a:defRPr/>
            </a:pPr>
            <a:r>
              <a:rPr lang="fr-FR" sz="4000" dirty="0" smtClean="0"/>
              <a:t> </a:t>
            </a:r>
            <a:r>
              <a:rPr lang="fr-FR" sz="4000" b="1" dirty="0" smtClean="0">
                <a:solidFill>
                  <a:srgbClr val="000000"/>
                </a:solidFill>
                <a:latin typeface="Times New Roman" pitchFamily="18" charset="0"/>
              </a:rPr>
              <a:t>Architecture générales des processeurs</a:t>
            </a:r>
            <a:endParaRPr lang="fr-FR" sz="4000" b="1" dirty="0" smtClean="0">
              <a:solidFill>
                <a:srgbClr val="000000"/>
              </a:solidFill>
              <a:latin typeface="Times New Roman" pitchFamily="18" charset="0"/>
              <a:cs typeface="Times New Roman" pitchFamily="18" charset="0"/>
            </a:endParaRPr>
          </a:p>
        </p:txBody>
      </p:sp>
    </p:spTree>
  </p:cSld>
  <p:clrMapOvr>
    <a:masterClrMapping/>
  </p:clrMapOvr>
  <p:transition>
    <p:comb/>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123" name="Rectangle 2"/>
          <p:cNvSpPr>
            <a:spLocks noGrp="1" noChangeArrowheads="1"/>
          </p:cNvSpPr>
          <p:nvPr>
            <p:ph type="title"/>
          </p:nvPr>
        </p:nvSpPr>
        <p:spPr>
          <a:xfrm>
            <a:off x="467544" y="0"/>
            <a:ext cx="8229600" cy="576064"/>
          </a:xfrm>
        </p:spPr>
        <p:txBody>
          <a:bodyPr>
            <a:normAutofit fontScale="90000"/>
          </a:bodyPr>
          <a:lstStyle/>
          <a:p>
            <a:pPr algn="ctr"/>
            <a:r>
              <a:rPr lang="fr-FR" sz="4000" b="1" dirty="0" smtClean="0">
                <a:solidFill>
                  <a:srgbClr val="000000"/>
                </a:solidFill>
                <a:latin typeface="Times New Roman" pitchFamily="18" charset="0"/>
              </a:rPr>
              <a:t>Définition</a:t>
            </a:r>
            <a:endParaRPr lang="fr-FR" sz="4000" b="1" dirty="0" smtClean="0">
              <a:solidFill>
                <a:srgbClr val="000000"/>
              </a:solidFill>
              <a:effectLst/>
              <a:latin typeface="Times New Roman" pitchFamily="18" charset="0"/>
            </a:endParaRPr>
          </a:p>
        </p:txBody>
      </p:sp>
      <p:sp>
        <p:nvSpPr>
          <p:cNvPr id="5124" name="Rectangle 3"/>
          <p:cNvSpPr>
            <a:spLocks noGrp="1" noChangeArrowheads="1"/>
          </p:cNvSpPr>
          <p:nvPr>
            <p:ph idx="1"/>
          </p:nvPr>
        </p:nvSpPr>
        <p:spPr>
          <a:xfrm>
            <a:off x="395536" y="548680"/>
            <a:ext cx="8229600" cy="5631904"/>
          </a:xfrm>
        </p:spPr>
        <p:txBody>
          <a:bodyPr lIns="0"/>
          <a:lstStyle/>
          <a:p>
            <a:pPr marL="0" indent="1588" algn="just">
              <a:buClr>
                <a:schemeClr val="tx1"/>
              </a:buClr>
              <a:buNone/>
            </a:pPr>
            <a:r>
              <a:rPr lang="fr-FR" sz="2400" dirty="0" smtClean="0"/>
              <a:t>Un système embarqué est un système informatique et électronique autonome qui exécute une tâche précise au sein de l'appareil auquel il est intégré. La plupart du temps, cette tâche est réalisée en temps réel.</a:t>
            </a:r>
            <a:endParaRPr lang="fr-FR" sz="2300" dirty="0" smtClean="0">
              <a:solidFill>
                <a:srgbClr val="000000"/>
              </a:solidFill>
              <a:effectLst/>
              <a:latin typeface="Times New Roman" pitchFamily="18" charset="0"/>
            </a:endParaRPr>
          </a:p>
        </p:txBody>
      </p:sp>
      <p:sp>
        <p:nvSpPr>
          <p:cNvPr id="6" name="Espace réservé de la date 5"/>
          <p:cNvSpPr>
            <a:spLocks noGrp="1"/>
          </p:cNvSpPr>
          <p:nvPr>
            <p:ph type="dt" sz="half" idx="10"/>
          </p:nvPr>
        </p:nvSpPr>
        <p:spPr/>
        <p:txBody>
          <a:bodyPr/>
          <a:lstStyle/>
          <a:p>
            <a:pPr>
              <a:defRPr/>
            </a:pPr>
            <a:r>
              <a:rPr lang="fr-FR" smtClean="0"/>
              <a:t>A. MARHRAOUI HSAINI</a:t>
            </a:r>
            <a:endParaRPr lang="fr-FR"/>
          </a:p>
        </p:txBody>
      </p:sp>
      <p:sp>
        <p:nvSpPr>
          <p:cNvPr id="7" name="Espace réservé du numéro de diapositive 6"/>
          <p:cNvSpPr>
            <a:spLocks noGrp="1"/>
          </p:cNvSpPr>
          <p:nvPr>
            <p:ph type="sldNum" sz="quarter" idx="12"/>
          </p:nvPr>
        </p:nvSpPr>
        <p:spPr/>
        <p:txBody>
          <a:bodyPr>
            <a:normAutofit/>
          </a:bodyPr>
          <a:lstStyle/>
          <a:p>
            <a:pPr>
              <a:defRPr/>
            </a:pPr>
            <a:fld id="{A0AAF2DC-9E5D-43C0-9727-0738D8A496F9}" type="slidenum">
              <a:rPr lang="fr-FR" smtClean="0"/>
              <a:pPr>
                <a:defRPr/>
              </a:pPr>
              <a:t>4</a:t>
            </a:fld>
            <a:endParaRPr lang="fr-FR"/>
          </a:p>
        </p:txBody>
      </p:sp>
      <p:pic>
        <p:nvPicPr>
          <p:cNvPr id="8" name="Picture 3"/>
          <p:cNvPicPr>
            <a:picLocks noChangeAspect="1" noChangeArrowheads="1"/>
          </p:cNvPicPr>
          <p:nvPr/>
        </p:nvPicPr>
        <p:blipFill>
          <a:blip r:embed="rId3" cstate="print"/>
          <a:srcRect/>
          <a:stretch>
            <a:fillRect/>
          </a:stretch>
        </p:blipFill>
        <p:spPr bwMode="auto">
          <a:xfrm>
            <a:off x="1475656" y="2060848"/>
            <a:ext cx="6696744" cy="3929686"/>
          </a:xfrm>
          <a:prstGeom prst="rect">
            <a:avLst/>
          </a:prstGeom>
          <a:noFill/>
          <a:ln w="9525">
            <a:noFill/>
            <a:miter lim="800000"/>
            <a:headEnd/>
            <a:tailEnd/>
          </a:ln>
        </p:spPr>
      </p:pic>
      <p:sp>
        <p:nvSpPr>
          <p:cNvPr id="9" name="ZoneTexte 8"/>
          <p:cNvSpPr txBox="1"/>
          <p:nvPr/>
        </p:nvSpPr>
        <p:spPr>
          <a:xfrm>
            <a:off x="2051720" y="6093296"/>
            <a:ext cx="4822988" cy="461665"/>
          </a:xfrm>
          <a:prstGeom prst="rect">
            <a:avLst/>
          </a:prstGeom>
          <a:noFill/>
        </p:spPr>
        <p:txBody>
          <a:bodyPr wrap="none" rtlCol="0">
            <a:spAutoFit/>
          </a:bodyPr>
          <a:lstStyle/>
          <a:p>
            <a:pPr algn="ctr"/>
            <a:r>
              <a:rPr lang="fr-FR" sz="2400" b="1" dirty="0" smtClean="0">
                <a:latin typeface="Times New Roman" pitchFamily="18" charset="0"/>
                <a:cs typeface="Times New Roman" pitchFamily="18" charset="0"/>
              </a:rPr>
              <a:t>Exemples des Systèmes Embarqués</a:t>
            </a:r>
            <a:endParaRPr lang="fr-FR" sz="2400" b="1" dirty="0">
              <a:latin typeface="Times New Roman" pitchFamily="18" charset="0"/>
              <a:cs typeface="Times New Roman" pitchFamily="18" charset="0"/>
            </a:endParaRPr>
          </a:p>
        </p:txBody>
      </p:sp>
    </p:spTree>
  </p:cSld>
  <p:clrMapOvr>
    <a:masterClrMapping/>
  </p:clrMapOvr>
  <p:transition>
    <p:comb/>
  </p:transition>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5604" name="Rectangle 3"/>
          <p:cNvSpPr>
            <a:spLocks noGrp="1" noChangeArrowheads="1"/>
          </p:cNvSpPr>
          <p:nvPr>
            <p:ph idx="1"/>
          </p:nvPr>
        </p:nvSpPr>
        <p:spPr>
          <a:xfrm>
            <a:off x="468313" y="1557339"/>
            <a:ext cx="8229600" cy="4157678"/>
          </a:xfrm>
        </p:spPr>
        <p:txBody>
          <a:bodyPr>
            <a:normAutofit/>
          </a:bodyPr>
          <a:lstStyle/>
          <a:p>
            <a:pPr marL="365760" lvl="1" indent="0" algn="just">
              <a:lnSpc>
                <a:spcPct val="150000"/>
              </a:lnSpc>
              <a:buNone/>
            </a:pPr>
            <a:r>
              <a:rPr lang="fr-FR" sz="2800" dirty="0" smtClean="0">
                <a:latin typeface="Times New Roman" pitchFamily="18" charset="0"/>
                <a:cs typeface="Times New Roman" pitchFamily="18" charset="0"/>
              </a:rPr>
              <a:t>les processeurs </a:t>
            </a:r>
            <a:r>
              <a:rPr lang="fr-FR" sz="2800" b="1" dirty="0" smtClean="0">
                <a:latin typeface="Times New Roman" pitchFamily="18" charset="0"/>
                <a:cs typeface="Times New Roman" pitchFamily="18" charset="0"/>
              </a:rPr>
              <a:t>RISC</a:t>
            </a:r>
            <a:r>
              <a:rPr lang="fr-FR" sz="2800" dirty="0" smtClean="0">
                <a:latin typeface="Times New Roman" pitchFamily="18" charset="0"/>
                <a:cs typeface="Times New Roman" pitchFamily="18" charset="0"/>
              </a:rPr>
              <a:t> possèdent un jeu d'instructions réduit où chaque instruction effectue une seule opération élémentaire. Le jeu d'instructions d'un processeur RISC est plus uniforme. Toutes les instructions sont codées sur la même taille et toutes s'exécute en un cycle d'horloge en général.</a:t>
            </a:r>
            <a:endParaRPr lang="fr-FR" sz="2800" dirty="0" smtClean="0">
              <a:solidFill>
                <a:srgbClr val="000000"/>
              </a:solidFill>
              <a:effectLst/>
              <a:latin typeface="Times New Roman" pitchFamily="18" charset="0"/>
              <a:cs typeface="Times New Roman" pitchFamily="18" charset="0"/>
            </a:endParaRPr>
          </a:p>
        </p:txBody>
      </p:sp>
      <p:sp>
        <p:nvSpPr>
          <p:cNvPr id="6" name="Espace réservé de la date 5"/>
          <p:cNvSpPr>
            <a:spLocks noGrp="1"/>
          </p:cNvSpPr>
          <p:nvPr>
            <p:ph type="dt" sz="half" idx="10"/>
          </p:nvPr>
        </p:nvSpPr>
        <p:spPr/>
        <p:txBody>
          <a:bodyPr/>
          <a:lstStyle/>
          <a:p>
            <a:pPr>
              <a:defRPr/>
            </a:pPr>
            <a:r>
              <a:rPr lang="fr-FR" smtClean="0"/>
              <a:t>A. MARHRAOUI HSAINI</a:t>
            </a:r>
            <a:endParaRPr lang="fr-FR"/>
          </a:p>
        </p:txBody>
      </p:sp>
      <p:sp>
        <p:nvSpPr>
          <p:cNvPr id="7" name="Espace réservé du numéro de diapositive 6"/>
          <p:cNvSpPr>
            <a:spLocks noGrp="1"/>
          </p:cNvSpPr>
          <p:nvPr>
            <p:ph type="sldNum" sz="quarter" idx="12"/>
          </p:nvPr>
        </p:nvSpPr>
        <p:spPr/>
        <p:txBody>
          <a:bodyPr/>
          <a:lstStyle/>
          <a:p>
            <a:pPr>
              <a:defRPr/>
            </a:pPr>
            <a:fld id="{9657A294-71CD-47DB-A594-FA56459F7E68}" type="slidenum">
              <a:rPr lang="fr-FR" smtClean="0"/>
              <a:pPr>
                <a:defRPr/>
              </a:pPr>
              <a:t>40</a:t>
            </a:fld>
            <a:endParaRPr lang="fr-FR" dirty="0"/>
          </a:p>
        </p:txBody>
      </p:sp>
      <p:sp>
        <p:nvSpPr>
          <p:cNvPr id="9" name="Rectangle 2"/>
          <p:cNvSpPr>
            <a:spLocks noGrp="1" noChangeArrowheads="1"/>
          </p:cNvSpPr>
          <p:nvPr>
            <p:ph type="title"/>
          </p:nvPr>
        </p:nvSpPr>
        <p:spPr>
          <a:xfrm>
            <a:off x="428596" y="500042"/>
            <a:ext cx="8229600" cy="492664"/>
          </a:xfrm>
        </p:spPr>
        <p:txBody>
          <a:bodyPr>
            <a:normAutofit fontScale="90000"/>
          </a:bodyPr>
          <a:lstStyle/>
          <a:p>
            <a:pPr algn="ctr">
              <a:defRPr/>
            </a:pPr>
            <a:r>
              <a:rPr lang="fr-FR" sz="4000" dirty="0" smtClean="0"/>
              <a:t> </a:t>
            </a:r>
            <a:r>
              <a:rPr lang="fr-FR" sz="4000" b="1" dirty="0" smtClean="0">
                <a:solidFill>
                  <a:srgbClr val="000000"/>
                </a:solidFill>
                <a:latin typeface="Times New Roman" pitchFamily="18" charset="0"/>
              </a:rPr>
              <a:t>Architecture générales des processeurs</a:t>
            </a:r>
            <a:endParaRPr lang="fr-FR" sz="4000" b="1" dirty="0" smtClean="0">
              <a:solidFill>
                <a:srgbClr val="000000"/>
              </a:solidFill>
              <a:latin typeface="Times New Roman" pitchFamily="18" charset="0"/>
              <a:cs typeface="Times New Roman" pitchFamily="18" charset="0"/>
            </a:endParaRPr>
          </a:p>
        </p:txBody>
      </p:sp>
    </p:spTree>
  </p:cSld>
  <p:clrMapOvr>
    <a:masterClrMapping/>
  </p:clrMapOvr>
  <p:transition>
    <p:comb/>
  </p:transition>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6" name="Rectangle 4"/>
          <p:cNvSpPr>
            <a:spLocks noGrp="1" noChangeArrowheads="1"/>
          </p:cNvSpPr>
          <p:nvPr>
            <p:ph type="title"/>
          </p:nvPr>
        </p:nvSpPr>
        <p:spPr>
          <a:xfrm>
            <a:off x="395536" y="188640"/>
            <a:ext cx="8229600" cy="1384300"/>
          </a:xfrm>
        </p:spPr>
        <p:txBody>
          <a:bodyPr/>
          <a:lstStyle/>
          <a:p>
            <a:pPr algn="ctr" eaLnBrk="1" hangingPunct="1"/>
            <a:r>
              <a:rPr lang="fr-FR" sz="4000" dirty="0" smtClean="0">
                <a:solidFill>
                  <a:srgbClr val="000000"/>
                </a:solidFill>
                <a:effectLst/>
                <a:latin typeface="Times New Roman" pitchFamily="18" charset="0"/>
              </a:rPr>
              <a:t>Structure d’un système </a:t>
            </a:r>
            <a:br>
              <a:rPr lang="fr-FR" sz="4000" dirty="0" smtClean="0">
                <a:solidFill>
                  <a:srgbClr val="000000"/>
                </a:solidFill>
                <a:effectLst/>
                <a:latin typeface="Times New Roman" pitchFamily="18" charset="0"/>
              </a:rPr>
            </a:br>
            <a:r>
              <a:rPr lang="fr-FR" sz="4000" dirty="0" smtClean="0">
                <a:solidFill>
                  <a:srgbClr val="000000"/>
                </a:solidFill>
                <a:effectLst/>
                <a:latin typeface="Times New Roman" pitchFamily="18" charset="0"/>
              </a:rPr>
              <a:t>à microprocesseur</a:t>
            </a:r>
          </a:p>
        </p:txBody>
      </p:sp>
      <p:sp>
        <p:nvSpPr>
          <p:cNvPr id="23555" name="Rectangle 3"/>
          <p:cNvSpPr>
            <a:spLocks noGrp="1" noChangeArrowheads="1"/>
          </p:cNvSpPr>
          <p:nvPr>
            <p:ph idx="1"/>
          </p:nvPr>
        </p:nvSpPr>
        <p:spPr>
          <a:xfrm>
            <a:off x="395536" y="1628800"/>
            <a:ext cx="8229600" cy="4752528"/>
          </a:xfrm>
        </p:spPr>
        <p:txBody>
          <a:bodyPr>
            <a:normAutofit fontScale="92500"/>
          </a:bodyPr>
          <a:lstStyle/>
          <a:p>
            <a:pPr algn="just" eaLnBrk="1" hangingPunct="1">
              <a:lnSpc>
                <a:spcPct val="90000"/>
              </a:lnSpc>
              <a:defRPr/>
            </a:pPr>
            <a:r>
              <a:rPr lang="fr-FR" sz="2800" dirty="0" smtClean="0">
                <a:solidFill>
                  <a:srgbClr val="000000"/>
                </a:solidFill>
                <a:effectLst/>
                <a:latin typeface="Times New Roman" pitchFamily="18" charset="0"/>
                <a:cs typeface="Times New Roman" pitchFamily="18" charset="0"/>
              </a:rPr>
              <a:t>En résumé la puissance de traitement du microprocesseur est caractérisée par le nombre de bits de données traités simultanément et le nombre d’instructions traitées par seconde qui est exprimé en MIPS (Millions d’Instructions Par Seconde) et qui est en relation avec la fréquence d'horloge (740 kHz à 4 GHz).  </a:t>
            </a:r>
          </a:p>
          <a:p>
            <a:pPr>
              <a:lnSpc>
                <a:spcPct val="90000"/>
              </a:lnSpc>
              <a:buClr>
                <a:srgbClr val="810000"/>
              </a:buClr>
              <a:buNone/>
              <a:defRPr/>
            </a:pPr>
            <a:r>
              <a:rPr lang="fr-FR" sz="2800" b="1" dirty="0" smtClean="0">
                <a:solidFill>
                  <a:srgbClr val="000000"/>
                </a:solidFill>
                <a:effectLst/>
                <a:latin typeface="Times New Roman" pitchFamily="18" charset="0"/>
                <a:cs typeface="Times New Roman" pitchFamily="18" charset="0"/>
              </a:rPr>
              <a:t>4 bits :INTEL </a:t>
            </a:r>
            <a:r>
              <a:rPr lang="fr-FR" sz="2800" b="1" dirty="0" smtClean="0">
                <a:solidFill>
                  <a:srgbClr val="000000"/>
                </a:solidFill>
                <a:latin typeface="Times New Roman" pitchFamily="18" charset="0"/>
                <a:cs typeface="Times New Roman" pitchFamily="18" charset="0"/>
              </a:rPr>
              <a:t>4004  fonctionnant à 108 </a:t>
            </a:r>
            <a:r>
              <a:rPr lang="fr-FR" sz="2800" b="1" dirty="0" err="1" smtClean="0">
                <a:solidFill>
                  <a:srgbClr val="000000"/>
                </a:solidFill>
                <a:latin typeface="Times New Roman" pitchFamily="18" charset="0"/>
                <a:cs typeface="Times New Roman" pitchFamily="18" charset="0"/>
              </a:rPr>
              <a:t>khz</a:t>
            </a:r>
            <a:r>
              <a:rPr lang="fr-FR" sz="2800" b="1" dirty="0" smtClean="0">
                <a:solidFill>
                  <a:srgbClr val="000000"/>
                </a:solidFill>
                <a:latin typeface="Times New Roman" pitchFamily="18" charset="0"/>
                <a:cs typeface="Times New Roman" pitchFamily="18" charset="0"/>
              </a:rPr>
              <a:t>(en 1971)</a:t>
            </a:r>
            <a:r>
              <a:rPr lang="fr-FR" sz="2800" dirty="0" smtClean="0">
                <a:solidFill>
                  <a:schemeClr val="bg2">
                    <a:lumMod val="40000"/>
                    <a:lumOff val="60000"/>
                  </a:schemeClr>
                </a:solidFill>
                <a:latin typeface="Times New Roman" pitchFamily="18" charset="0"/>
                <a:cs typeface="Times New Roman" pitchFamily="18" charset="0"/>
              </a:rPr>
              <a:t>.</a:t>
            </a:r>
          </a:p>
          <a:p>
            <a:pPr eaLnBrk="1" hangingPunct="1">
              <a:lnSpc>
                <a:spcPct val="90000"/>
              </a:lnSpc>
              <a:buClr>
                <a:srgbClr val="000000"/>
              </a:buClr>
              <a:buFontTx/>
              <a:buNone/>
              <a:defRPr/>
            </a:pPr>
            <a:r>
              <a:rPr lang="fr-FR" sz="2800" b="1" dirty="0" smtClean="0">
                <a:solidFill>
                  <a:srgbClr val="000000"/>
                </a:solidFill>
                <a:effectLst>
                  <a:outerShdw blurRad="38100" dist="38100" dir="2700000" algn="tl">
                    <a:srgbClr val="FFFFFF"/>
                  </a:outerShdw>
                </a:effectLst>
                <a:latin typeface="Times New Roman" pitchFamily="18" charset="0"/>
                <a:cs typeface="Times New Roman" pitchFamily="18" charset="0"/>
              </a:rPr>
              <a:t>8 bits : INTEL 8080, MOTOROLA 6809	</a:t>
            </a:r>
          </a:p>
          <a:p>
            <a:pPr eaLnBrk="1" hangingPunct="1">
              <a:lnSpc>
                <a:spcPct val="90000"/>
              </a:lnSpc>
              <a:buClr>
                <a:srgbClr val="000000"/>
              </a:buClr>
              <a:buFontTx/>
              <a:buNone/>
              <a:defRPr/>
            </a:pPr>
            <a:r>
              <a:rPr lang="fr-FR" sz="2800" b="1" dirty="0" smtClean="0">
                <a:solidFill>
                  <a:srgbClr val="000000"/>
                </a:solidFill>
                <a:effectLst>
                  <a:outerShdw blurRad="38100" dist="38100" dir="2700000" algn="tl">
                    <a:srgbClr val="FFFFFF"/>
                  </a:outerShdw>
                </a:effectLst>
                <a:latin typeface="Times New Roman" pitchFamily="18" charset="0"/>
                <a:cs typeface="Times New Roman" pitchFamily="18" charset="0"/>
              </a:rPr>
              <a:t>16 bits : MOTOROLA 68000...</a:t>
            </a:r>
          </a:p>
          <a:p>
            <a:pPr eaLnBrk="1" hangingPunct="1">
              <a:lnSpc>
                <a:spcPct val="90000"/>
              </a:lnSpc>
              <a:buClr>
                <a:srgbClr val="000000"/>
              </a:buClr>
              <a:buFontTx/>
              <a:buNone/>
              <a:defRPr/>
            </a:pPr>
            <a:r>
              <a:rPr lang="fr-FR" sz="2800" b="1" dirty="0" smtClean="0">
                <a:solidFill>
                  <a:srgbClr val="000000"/>
                </a:solidFill>
                <a:effectLst>
                  <a:outerShdw blurRad="38100" dist="38100" dir="2700000" algn="tl">
                    <a:srgbClr val="FFFFFF"/>
                  </a:outerShdw>
                </a:effectLst>
                <a:latin typeface="Times New Roman" pitchFamily="18" charset="0"/>
                <a:cs typeface="Times New Roman" pitchFamily="18" charset="0"/>
              </a:rPr>
              <a:t>32 bits : Intel Pentium, AMD </a:t>
            </a:r>
            <a:r>
              <a:rPr lang="fr-FR" sz="2800" b="1" dirty="0" err="1" smtClean="0">
                <a:solidFill>
                  <a:srgbClr val="000000"/>
                </a:solidFill>
                <a:effectLst>
                  <a:outerShdw blurRad="38100" dist="38100" dir="2700000" algn="tl">
                    <a:srgbClr val="FFFFFF"/>
                  </a:outerShdw>
                </a:effectLst>
                <a:latin typeface="Times New Roman" pitchFamily="18" charset="0"/>
                <a:cs typeface="Times New Roman" pitchFamily="18" charset="0"/>
              </a:rPr>
              <a:t>Duron</a:t>
            </a:r>
            <a:r>
              <a:rPr lang="fr-FR" sz="2800" b="1" dirty="0" smtClean="0">
                <a:solidFill>
                  <a:srgbClr val="000000"/>
                </a:solidFill>
                <a:effectLst>
                  <a:outerShdw blurRad="38100" dist="38100" dir="2700000" algn="tl">
                    <a:srgbClr val="FFFFFF"/>
                  </a:outerShdw>
                </a:effectLst>
                <a:latin typeface="Times New Roman" pitchFamily="18" charset="0"/>
                <a:cs typeface="Times New Roman" pitchFamily="18" charset="0"/>
              </a:rPr>
              <a:t>… </a:t>
            </a:r>
          </a:p>
          <a:p>
            <a:pPr eaLnBrk="1" hangingPunct="1">
              <a:lnSpc>
                <a:spcPct val="90000"/>
              </a:lnSpc>
              <a:buClr>
                <a:srgbClr val="000000"/>
              </a:buClr>
              <a:buFontTx/>
              <a:buNone/>
              <a:defRPr/>
            </a:pPr>
            <a:r>
              <a:rPr lang="fr-FR" sz="2800" b="1" dirty="0" smtClean="0">
                <a:solidFill>
                  <a:srgbClr val="000000"/>
                </a:solidFill>
                <a:effectLst>
                  <a:outerShdw blurRad="38100" dist="38100" dir="2700000" algn="tl">
                    <a:srgbClr val="FFFFFF"/>
                  </a:outerShdw>
                </a:effectLst>
                <a:latin typeface="Times New Roman" pitchFamily="18" charset="0"/>
                <a:cs typeface="Times New Roman" pitchFamily="18" charset="0"/>
              </a:rPr>
              <a:t>64 bits : Nouvelle génération actuelle ( Intel I7)</a:t>
            </a:r>
          </a:p>
          <a:p>
            <a:pPr eaLnBrk="1" hangingPunct="1">
              <a:lnSpc>
                <a:spcPct val="90000"/>
              </a:lnSpc>
              <a:defRPr/>
            </a:pPr>
            <a:endParaRPr lang="fr-FR" b="1" dirty="0" smtClean="0"/>
          </a:p>
        </p:txBody>
      </p:sp>
      <p:sp>
        <p:nvSpPr>
          <p:cNvPr id="6" name="Espace réservé de la date 5"/>
          <p:cNvSpPr>
            <a:spLocks noGrp="1"/>
          </p:cNvSpPr>
          <p:nvPr>
            <p:ph type="dt" sz="half" idx="10"/>
          </p:nvPr>
        </p:nvSpPr>
        <p:spPr/>
        <p:txBody>
          <a:bodyPr/>
          <a:lstStyle/>
          <a:p>
            <a:pPr>
              <a:defRPr/>
            </a:pPr>
            <a:r>
              <a:rPr lang="fr-FR" smtClean="0"/>
              <a:t>A. MARHRAOUI HSAINI</a:t>
            </a:r>
            <a:endParaRPr lang="fr-FR"/>
          </a:p>
        </p:txBody>
      </p:sp>
      <p:sp>
        <p:nvSpPr>
          <p:cNvPr id="7" name="Espace réservé du numéro de diapositive 6"/>
          <p:cNvSpPr>
            <a:spLocks noGrp="1"/>
          </p:cNvSpPr>
          <p:nvPr>
            <p:ph type="sldNum" sz="quarter" idx="12"/>
          </p:nvPr>
        </p:nvSpPr>
        <p:spPr/>
        <p:txBody>
          <a:bodyPr/>
          <a:lstStyle/>
          <a:p>
            <a:pPr>
              <a:defRPr/>
            </a:pPr>
            <a:fld id="{6C732FB5-B75F-422C-BCDC-05242D8C3DD6}" type="slidenum">
              <a:rPr lang="fr-FR" smtClean="0"/>
              <a:pPr>
                <a:defRPr/>
              </a:pPr>
              <a:t>41</a:t>
            </a:fld>
            <a:endParaRPr lang="fr-FR"/>
          </a:p>
        </p:txBody>
      </p:sp>
    </p:spTree>
  </p:cSld>
  <p:clrMapOvr>
    <a:masterClrMapping/>
  </p:clrMapOvr>
  <p:transition>
    <p:comb/>
  </p:transition>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9699" name="Rectangle 2"/>
          <p:cNvSpPr>
            <a:spLocks noGrp="1" noChangeArrowheads="1"/>
          </p:cNvSpPr>
          <p:nvPr>
            <p:ph type="title"/>
          </p:nvPr>
        </p:nvSpPr>
        <p:spPr>
          <a:xfrm>
            <a:off x="500034" y="214290"/>
            <a:ext cx="8229600" cy="489790"/>
          </a:xfrm>
        </p:spPr>
        <p:txBody>
          <a:bodyPr>
            <a:normAutofit fontScale="90000"/>
          </a:bodyPr>
          <a:lstStyle/>
          <a:p>
            <a:pPr algn="ctr" eaLnBrk="1" hangingPunct="1"/>
            <a:r>
              <a:rPr lang="fr-FR" sz="4000" dirty="0" smtClean="0">
                <a:solidFill>
                  <a:srgbClr val="FF0000"/>
                </a:solidFill>
                <a:effectLst/>
                <a:latin typeface="Times New Roman" pitchFamily="18" charset="0"/>
              </a:rPr>
              <a:t>µp Intel </a:t>
            </a:r>
          </a:p>
        </p:txBody>
      </p:sp>
      <p:sp>
        <p:nvSpPr>
          <p:cNvPr id="5" name="Espace réservé de la date 4"/>
          <p:cNvSpPr>
            <a:spLocks noGrp="1"/>
          </p:cNvSpPr>
          <p:nvPr>
            <p:ph type="dt" sz="half" idx="10"/>
          </p:nvPr>
        </p:nvSpPr>
        <p:spPr/>
        <p:txBody>
          <a:bodyPr/>
          <a:lstStyle/>
          <a:p>
            <a:pPr>
              <a:defRPr/>
            </a:pPr>
            <a:r>
              <a:rPr lang="fr-FR" smtClean="0"/>
              <a:t>A. MARHRAOUI HSAINI</a:t>
            </a:r>
            <a:endParaRPr lang="fr-FR"/>
          </a:p>
        </p:txBody>
      </p:sp>
      <p:sp>
        <p:nvSpPr>
          <p:cNvPr id="7" name="Espace réservé du numéro de diapositive 6"/>
          <p:cNvSpPr>
            <a:spLocks noGrp="1"/>
          </p:cNvSpPr>
          <p:nvPr>
            <p:ph type="sldNum" sz="quarter" idx="12"/>
          </p:nvPr>
        </p:nvSpPr>
        <p:spPr/>
        <p:txBody>
          <a:bodyPr/>
          <a:lstStyle/>
          <a:p>
            <a:pPr>
              <a:defRPr/>
            </a:pPr>
            <a:fld id="{DE9F6EA0-E780-40D1-87D5-DD78417778D1}" type="slidenum">
              <a:rPr lang="fr-FR" smtClean="0"/>
              <a:pPr>
                <a:defRPr/>
              </a:pPr>
              <a:t>42</a:t>
            </a:fld>
            <a:endParaRPr lang="fr-FR"/>
          </a:p>
        </p:txBody>
      </p:sp>
      <p:pic>
        <p:nvPicPr>
          <p:cNvPr id="21505" name="Picture 1"/>
          <p:cNvPicPr>
            <a:picLocks noChangeAspect="1" noChangeArrowheads="1"/>
          </p:cNvPicPr>
          <p:nvPr/>
        </p:nvPicPr>
        <p:blipFill>
          <a:blip r:embed="rId2" cstate="print"/>
          <a:srcRect/>
          <a:stretch>
            <a:fillRect/>
          </a:stretch>
        </p:blipFill>
        <p:spPr bwMode="auto">
          <a:xfrm>
            <a:off x="3032413" y="1000108"/>
            <a:ext cx="3079174" cy="2071702"/>
          </a:xfrm>
          <a:prstGeom prst="rect">
            <a:avLst/>
          </a:prstGeom>
          <a:noFill/>
          <a:ln w="9525">
            <a:noFill/>
            <a:miter lim="800000"/>
            <a:headEnd/>
            <a:tailEnd/>
          </a:ln>
          <a:effectLst/>
        </p:spPr>
      </p:pic>
      <p:pic>
        <p:nvPicPr>
          <p:cNvPr id="21506" name="Picture 2"/>
          <p:cNvPicPr>
            <a:picLocks noChangeAspect="1" noChangeArrowheads="1"/>
          </p:cNvPicPr>
          <p:nvPr/>
        </p:nvPicPr>
        <p:blipFill>
          <a:blip r:embed="rId3" cstate="print"/>
          <a:srcRect/>
          <a:stretch>
            <a:fillRect/>
          </a:stretch>
        </p:blipFill>
        <p:spPr bwMode="auto">
          <a:xfrm>
            <a:off x="285720" y="3571876"/>
            <a:ext cx="3143272" cy="2859241"/>
          </a:xfrm>
          <a:prstGeom prst="rect">
            <a:avLst/>
          </a:prstGeom>
          <a:noFill/>
          <a:ln w="9525">
            <a:noFill/>
            <a:miter lim="800000"/>
            <a:headEnd/>
            <a:tailEnd/>
          </a:ln>
          <a:effectLst/>
        </p:spPr>
      </p:pic>
      <p:pic>
        <p:nvPicPr>
          <p:cNvPr id="1026" name="Picture 2"/>
          <p:cNvPicPr>
            <a:picLocks noChangeAspect="1" noChangeArrowheads="1"/>
          </p:cNvPicPr>
          <p:nvPr/>
        </p:nvPicPr>
        <p:blipFill>
          <a:blip r:embed="rId4" cstate="print"/>
          <a:srcRect/>
          <a:stretch>
            <a:fillRect/>
          </a:stretch>
        </p:blipFill>
        <p:spPr bwMode="auto">
          <a:xfrm>
            <a:off x="4809895" y="3643314"/>
            <a:ext cx="3320827" cy="2714644"/>
          </a:xfrm>
          <a:prstGeom prst="rect">
            <a:avLst/>
          </a:prstGeom>
          <a:noFill/>
          <a:ln w="9525">
            <a:noFill/>
            <a:miter lim="800000"/>
            <a:headEnd/>
            <a:tailEnd/>
          </a:ln>
          <a:effectLst/>
        </p:spPr>
      </p:pic>
    </p:spTree>
  </p:cSld>
  <p:clrMapOvr>
    <a:masterClrMapping/>
  </p:clrMapOvr>
  <p:transition>
    <p:comb/>
  </p:transition>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0723" name="Rectangle 2"/>
          <p:cNvSpPr>
            <a:spLocks noGrp="1" noChangeArrowheads="1"/>
          </p:cNvSpPr>
          <p:nvPr>
            <p:ph type="title"/>
          </p:nvPr>
        </p:nvSpPr>
        <p:spPr>
          <a:xfrm>
            <a:off x="468313" y="0"/>
            <a:ext cx="8229600" cy="1052513"/>
          </a:xfrm>
        </p:spPr>
        <p:txBody>
          <a:bodyPr/>
          <a:lstStyle/>
          <a:p>
            <a:pPr algn="ctr" eaLnBrk="1" hangingPunct="1"/>
            <a:r>
              <a:rPr lang="fr-FR" sz="4000" dirty="0" smtClean="0">
                <a:solidFill>
                  <a:srgbClr val="FFFF00"/>
                </a:solidFill>
                <a:effectLst/>
                <a:latin typeface="Times New Roman" pitchFamily="18" charset="0"/>
                <a:cs typeface="Times New Roman" pitchFamily="18" charset="0"/>
              </a:rPr>
              <a:t>Les Mémoires</a:t>
            </a:r>
          </a:p>
        </p:txBody>
      </p:sp>
      <p:sp>
        <p:nvSpPr>
          <p:cNvPr id="30724" name="Rectangle 3"/>
          <p:cNvSpPr>
            <a:spLocks noGrp="1" noChangeArrowheads="1"/>
          </p:cNvSpPr>
          <p:nvPr>
            <p:ph idx="1"/>
          </p:nvPr>
        </p:nvSpPr>
        <p:spPr>
          <a:xfrm>
            <a:off x="611560" y="1196752"/>
            <a:ext cx="8229600" cy="5472113"/>
          </a:xfrm>
        </p:spPr>
        <p:txBody>
          <a:bodyPr/>
          <a:lstStyle/>
          <a:p>
            <a:pPr marL="0" indent="0" algn="just" eaLnBrk="1" hangingPunct="1">
              <a:lnSpc>
                <a:spcPct val="90000"/>
              </a:lnSpc>
              <a:buClr>
                <a:schemeClr val="tx1"/>
              </a:buClr>
              <a:buFontTx/>
              <a:buNone/>
            </a:pPr>
            <a:r>
              <a:rPr lang="fr-FR" sz="2800" dirty="0" smtClean="0">
                <a:solidFill>
                  <a:srgbClr val="000000"/>
                </a:solidFill>
                <a:effectLst/>
                <a:latin typeface="Times New Roman" pitchFamily="18" charset="0"/>
                <a:cs typeface="Times New Roman" pitchFamily="18" charset="0"/>
              </a:rPr>
              <a:t>Une mémoire est un ensemble de cellules élémentaires, chacune correspondant à un élément binaire</a:t>
            </a:r>
            <a:r>
              <a:rPr lang="fr-FR" sz="2800" dirty="0" smtClean="0">
                <a:effectLst/>
                <a:latin typeface="Times New Roman" pitchFamily="18" charset="0"/>
                <a:cs typeface="Times New Roman" pitchFamily="18" charset="0"/>
              </a:rPr>
              <a:t>. </a:t>
            </a:r>
            <a:r>
              <a:rPr lang="fr-FR" sz="2800" dirty="0" smtClean="0">
                <a:solidFill>
                  <a:srgbClr val="000000"/>
                </a:solidFill>
                <a:effectLst/>
                <a:latin typeface="Times New Roman" pitchFamily="18" charset="0"/>
                <a:cs typeface="Times New Roman" pitchFamily="18" charset="0"/>
              </a:rPr>
              <a:t>Pour écrire ou lire une information, il faut spécifier le numéro de la cellule (adresse) ou définir la position physique du domaine contenant l'information</a:t>
            </a:r>
            <a:r>
              <a:rPr lang="en-US" sz="2800" dirty="0" smtClean="0">
                <a:solidFill>
                  <a:srgbClr val="000000"/>
                </a:solidFill>
                <a:effectLst/>
                <a:latin typeface="Times New Roman" pitchFamily="18" charset="0"/>
                <a:cs typeface="Times New Roman" pitchFamily="18" charset="0"/>
              </a:rPr>
              <a:t>.</a:t>
            </a:r>
          </a:p>
          <a:p>
            <a:pPr marL="0" indent="0" algn="just" eaLnBrk="1" hangingPunct="1">
              <a:lnSpc>
                <a:spcPct val="90000"/>
              </a:lnSpc>
              <a:buClr>
                <a:schemeClr val="tx1"/>
              </a:buClr>
              <a:buFontTx/>
              <a:buNone/>
            </a:pPr>
            <a:r>
              <a:rPr lang="fr-FR" sz="2800" dirty="0" smtClean="0">
                <a:solidFill>
                  <a:srgbClr val="000000"/>
                </a:solidFill>
                <a:effectLst/>
                <a:latin typeface="Times New Roman" pitchFamily="18" charset="0"/>
              </a:rPr>
              <a:t>Suivant l'organisation de la mémoire, l'utilisateur aura accès à un élément binaire (bit) ou à un groupe d'éléments binaire formant un mot mémoire (1, 4, 8, 16, 32, … bits). Le mot binaire de "8" bits est appelé </a:t>
            </a:r>
            <a:r>
              <a:rPr lang="fr-FR" sz="2800" dirty="0" err="1" smtClean="0">
                <a:solidFill>
                  <a:srgbClr val="000000"/>
                </a:solidFill>
                <a:effectLst/>
                <a:latin typeface="Times New Roman" pitchFamily="18" charset="0"/>
              </a:rPr>
              <a:t>BYTE</a:t>
            </a:r>
            <a:r>
              <a:rPr lang="fr-FR" sz="2800" dirty="0" smtClean="0">
                <a:solidFill>
                  <a:srgbClr val="000000"/>
                </a:solidFill>
                <a:effectLst/>
                <a:latin typeface="Times New Roman" pitchFamily="18" charset="0"/>
              </a:rPr>
              <a:t> ou Octet.</a:t>
            </a:r>
            <a:endParaRPr lang="fr-FR" sz="2800" dirty="0" smtClean="0">
              <a:solidFill>
                <a:srgbClr val="000000"/>
              </a:solidFill>
              <a:effectLst/>
              <a:latin typeface="Times New Roman" pitchFamily="18" charset="0"/>
              <a:cs typeface="Times New Roman" pitchFamily="18" charset="0"/>
            </a:endParaRPr>
          </a:p>
        </p:txBody>
      </p:sp>
      <p:sp>
        <p:nvSpPr>
          <p:cNvPr id="6" name="Espace réservé de la date 5"/>
          <p:cNvSpPr>
            <a:spLocks noGrp="1"/>
          </p:cNvSpPr>
          <p:nvPr>
            <p:ph type="dt" sz="half" idx="10"/>
          </p:nvPr>
        </p:nvSpPr>
        <p:spPr/>
        <p:txBody>
          <a:bodyPr/>
          <a:lstStyle/>
          <a:p>
            <a:pPr>
              <a:defRPr/>
            </a:pPr>
            <a:r>
              <a:rPr lang="fr-FR" smtClean="0"/>
              <a:t>A. MARHRAOUI HSAINI</a:t>
            </a:r>
            <a:endParaRPr lang="fr-FR"/>
          </a:p>
        </p:txBody>
      </p:sp>
      <p:sp>
        <p:nvSpPr>
          <p:cNvPr id="7" name="Espace réservé du numéro de diapositive 6"/>
          <p:cNvSpPr>
            <a:spLocks noGrp="1"/>
          </p:cNvSpPr>
          <p:nvPr>
            <p:ph type="sldNum" sz="quarter" idx="12"/>
          </p:nvPr>
        </p:nvSpPr>
        <p:spPr/>
        <p:txBody>
          <a:bodyPr/>
          <a:lstStyle/>
          <a:p>
            <a:pPr>
              <a:defRPr/>
            </a:pPr>
            <a:fld id="{A5E65035-F6FF-4FFF-98EE-82C1D4C69EAC}" type="slidenum">
              <a:rPr lang="fr-FR" smtClean="0"/>
              <a:pPr>
                <a:defRPr/>
              </a:pPr>
              <a:t>43</a:t>
            </a:fld>
            <a:endParaRPr lang="fr-FR"/>
          </a:p>
        </p:txBody>
      </p:sp>
    </p:spTree>
  </p:cSld>
  <p:clrMapOvr>
    <a:masterClrMapping/>
  </p:clrMapOvr>
  <p:transition>
    <p:comb/>
  </p:transition>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1747" name="Rectangle 2"/>
          <p:cNvSpPr>
            <a:spLocks noGrp="1" noChangeArrowheads="1"/>
          </p:cNvSpPr>
          <p:nvPr>
            <p:ph type="title"/>
          </p:nvPr>
        </p:nvSpPr>
        <p:spPr/>
        <p:txBody>
          <a:bodyPr/>
          <a:lstStyle/>
          <a:p>
            <a:pPr algn="ctr" eaLnBrk="1" hangingPunct="1"/>
            <a:r>
              <a:rPr lang="fr-FR" sz="4000" dirty="0" smtClean="0">
                <a:solidFill>
                  <a:srgbClr val="000000"/>
                </a:solidFill>
                <a:effectLst/>
                <a:latin typeface="Times New Roman" pitchFamily="18" charset="0"/>
              </a:rPr>
              <a:t>Les Mémoires</a:t>
            </a:r>
          </a:p>
        </p:txBody>
      </p:sp>
      <p:sp>
        <p:nvSpPr>
          <p:cNvPr id="68611" name="Rectangle 3"/>
          <p:cNvSpPr>
            <a:spLocks noGrp="1" noChangeArrowheads="1"/>
          </p:cNvSpPr>
          <p:nvPr>
            <p:ph idx="1"/>
          </p:nvPr>
        </p:nvSpPr>
        <p:spPr/>
        <p:txBody>
          <a:bodyPr/>
          <a:lstStyle/>
          <a:p>
            <a:pPr marL="0" indent="0" algn="justLow" eaLnBrk="1" hangingPunct="1">
              <a:buClr>
                <a:schemeClr val="tx1"/>
              </a:buClr>
              <a:buFontTx/>
              <a:buNone/>
              <a:defRPr/>
            </a:pPr>
            <a:r>
              <a:rPr lang="fr-FR" sz="2800" dirty="0" smtClean="0">
                <a:solidFill>
                  <a:srgbClr val="000000"/>
                </a:solidFill>
                <a:effectLst>
                  <a:outerShdw blurRad="38100" dist="38100" dir="2700000" algn="tl">
                    <a:srgbClr val="FFFFFF"/>
                  </a:outerShdw>
                </a:effectLst>
                <a:latin typeface="Times New Roman" pitchFamily="18" charset="0"/>
                <a:cs typeface="Times New Roman" pitchFamily="18" charset="0"/>
              </a:rPr>
              <a:t>On distingue deux catégories de mémoire;</a:t>
            </a:r>
          </a:p>
          <a:p>
            <a:pPr lvl="1" algn="justLow" eaLnBrk="1" hangingPunct="1">
              <a:buClr>
                <a:srgbClr val="000000"/>
              </a:buClr>
              <a:buFont typeface="Wingdings" pitchFamily="2" charset="2"/>
              <a:buChar char="Ø"/>
              <a:defRPr/>
            </a:pPr>
            <a:r>
              <a:rPr lang="fr-FR" b="1" dirty="0" smtClean="0">
                <a:solidFill>
                  <a:srgbClr val="000000"/>
                </a:solidFill>
                <a:effectLst>
                  <a:outerShdw blurRad="38100" dist="38100" dir="2700000" algn="tl">
                    <a:srgbClr val="FFFFFF"/>
                  </a:outerShdw>
                </a:effectLst>
                <a:latin typeface="Times New Roman" pitchFamily="18" charset="0"/>
                <a:cs typeface="Times New Roman" pitchFamily="18" charset="0"/>
              </a:rPr>
              <a:t>Les mémoires à "lecture seule" ou mémoires mortes: </a:t>
            </a:r>
            <a:r>
              <a:rPr lang="fr-FR" b="1" dirty="0" smtClean="0">
                <a:solidFill>
                  <a:schemeClr val="accent2"/>
                </a:solidFill>
                <a:latin typeface="Times New Roman" pitchFamily="18" charset="0"/>
                <a:cs typeface="Times New Roman" pitchFamily="18" charset="0"/>
              </a:rPr>
              <a:t>ROM, PROM, …</a:t>
            </a:r>
          </a:p>
          <a:p>
            <a:pPr lvl="1" algn="justLow" eaLnBrk="1" hangingPunct="1">
              <a:buClr>
                <a:srgbClr val="000000"/>
              </a:buClr>
              <a:buFont typeface="Wingdings" pitchFamily="2" charset="2"/>
              <a:buChar char="Ø"/>
              <a:defRPr/>
            </a:pPr>
            <a:r>
              <a:rPr lang="fr-FR" b="1" dirty="0" smtClean="0">
                <a:solidFill>
                  <a:srgbClr val="000000"/>
                </a:solidFill>
                <a:effectLst>
                  <a:outerShdw blurRad="38100" dist="38100" dir="2700000" algn="tl">
                    <a:srgbClr val="FFFFFF"/>
                  </a:outerShdw>
                </a:effectLst>
                <a:latin typeface="Times New Roman" pitchFamily="18" charset="0"/>
                <a:cs typeface="Times New Roman" pitchFamily="18" charset="0"/>
              </a:rPr>
              <a:t>Les mémoires à "lecture/</a:t>
            </a:r>
            <a:r>
              <a:rPr lang="fr-FR" b="1" dirty="0" err="1" smtClean="0">
                <a:solidFill>
                  <a:srgbClr val="000000"/>
                </a:solidFill>
                <a:effectLst>
                  <a:outerShdw blurRad="38100" dist="38100" dir="2700000" algn="tl">
                    <a:srgbClr val="FFFFFF"/>
                  </a:outerShdw>
                </a:effectLst>
                <a:latin typeface="Times New Roman" pitchFamily="18" charset="0"/>
                <a:cs typeface="Times New Roman" pitchFamily="18" charset="0"/>
              </a:rPr>
              <a:t>ecriture</a:t>
            </a:r>
            <a:r>
              <a:rPr lang="fr-FR" b="1" dirty="0" smtClean="0">
                <a:solidFill>
                  <a:srgbClr val="000000"/>
                </a:solidFill>
                <a:effectLst>
                  <a:outerShdw blurRad="38100" dist="38100" dir="2700000" algn="tl">
                    <a:srgbClr val="FFFFFF"/>
                  </a:outerShdw>
                </a:effectLst>
                <a:latin typeface="Times New Roman" pitchFamily="18" charset="0"/>
                <a:cs typeface="Times New Roman" pitchFamily="18" charset="0"/>
              </a:rPr>
              <a:t>" ou mémoires vives: </a:t>
            </a:r>
            <a:r>
              <a:rPr lang="fr-FR" b="1" dirty="0" smtClean="0">
                <a:solidFill>
                  <a:schemeClr val="accent2"/>
                </a:solidFill>
                <a:latin typeface="Times New Roman" pitchFamily="18" charset="0"/>
                <a:cs typeface="Times New Roman" pitchFamily="18" charset="0"/>
              </a:rPr>
              <a:t>RAM.</a:t>
            </a:r>
            <a:endParaRPr lang="en-US" b="1" dirty="0" smtClean="0">
              <a:solidFill>
                <a:schemeClr val="accent2"/>
              </a:solidFill>
              <a:latin typeface="Times New Roman" pitchFamily="18" charset="0"/>
            </a:endParaRPr>
          </a:p>
          <a:p>
            <a:pPr marL="0" indent="0" algn="just" eaLnBrk="1" hangingPunct="1">
              <a:buClr>
                <a:schemeClr val="tx1"/>
              </a:buClr>
              <a:buFontTx/>
              <a:buNone/>
              <a:defRPr/>
            </a:pPr>
            <a:endParaRPr lang="fr-FR" dirty="0" smtClean="0">
              <a:solidFill>
                <a:schemeClr val="accent2"/>
              </a:solidFill>
            </a:endParaRPr>
          </a:p>
        </p:txBody>
      </p:sp>
      <p:sp>
        <p:nvSpPr>
          <p:cNvPr id="6" name="Espace réservé de la date 5"/>
          <p:cNvSpPr>
            <a:spLocks noGrp="1"/>
          </p:cNvSpPr>
          <p:nvPr>
            <p:ph type="dt" sz="half" idx="10"/>
          </p:nvPr>
        </p:nvSpPr>
        <p:spPr/>
        <p:txBody>
          <a:bodyPr/>
          <a:lstStyle/>
          <a:p>
            <a:pPr>
              <a:defRPr/>
            </a:pPr>
            <a:r>
              <a:rPr lang="fr-FR" smtClean="0"/>
              <a:t>A. MARHRAOUI HSAINI</a:t>
            </a:r>
            <a:endParaRPr lang="fr-FR"/>
          </a:p>
        </p:txBody>
      </p:sp>
      <p:sp>
        <p:nvSpPr>
          <p:cNvPr id="7" name="Espace réservé du numéro de diapositive 6"/>
          <p:cNvSpPr>
            <a:spLocks noGrp="1"/>
          </p:cNvSpPr>
          <p:nvPr>
            <p:ph type="sldNum" sz="quarter" idx="12"/>
          </p:nvPr>
        </p:nvSpPr>
        <p:spPr/>
        <p:txBody>
          <a:bodyPr/>
          <a:lstStyle/>
          <a:p>
            <a:pPr>
              <a:defRPr/>
            </a:pPr>
            <a:fld id="{16F74E7F-57DA-4554-B85A-0BEBEB0896B7}" type="slidenum">
              <a:rPr lang="fr-FR" smtClean="0"/>
              <a:pPr>
                <a:defRPr/>
              </a:pPr>
              <a:t>44</a:t>
            </a:fld>
            <a:endParaRPr lang="fr-FR"/>
          </a:p>
        </p:txBody>
      </p:sp>
    </p:spTree>
  </p:cSld>
  <p:clrMapOvr>
    <a:masterClrMapping/>
  </p:clrMapOvr>
  <p:transition>
    <p:comb/>
  </p:transition>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2771" name="Rectangle 2"/>
          <p:cNvSpPr>
            <a:spLocks noGrp="1" noChangeArrowheads="1"/>
          </p:cNvSpPr>
          <p:nvPr>
            <p:ph type="title"/>
          </p:nvPr>
        </p:nvSpPr>
        <p:spPr/>
        <p:txBody>
          <a:bodyPr/>
          <a:lstStyle/>
          <a:p>
            <a:pPr algn="ctr" eaLnBrk="1" hangingPunct="1"/>
            <a:r>
              <a:rPr lang="fr-FR" sz="4000" b="1" dirty="0" smtClean="0">
                <a:solidFill>
                  <a:srgbClr val="000000"/>
                </a:solidFill>
                <a:effectLst/>
                <a:latin typeface="Times New Roman" pitchFamily="18" charset="0"/>
                <a:cs typeface="Times New Roman" pitchFamily="18" charset="0"/>
              </a:rPr>
              <a:t>Les mémoires mortes</a:t>
            </a:r>
          </a:p>
        </p:txBody>
      </p:sp>
      <p:sp>
        <p:nvSpPr>
          <p:cNvPr id="69635" name="Rectangle 3"/>
          <p:cNvSpPr>
            <a:spLocks noGrp="1" noChangeArrowheads="1"/>
          </p:cNvSpPr>
          <p:nvPr>
            <p:ph idx="1"/>
          </p:nvPr>
        </p:nvSpPr>
        <p:spPr/>
        <p:txBody>
          <a:bodyPr/>
          <a:lstStyle/>
          <a:p>
            <a:pPr marL="0" indent="0" algn="justLow" eaLnBrk="1" hangingPunct="1">
              <a:buClr>
                <a:schemeClr val="tx1"/>
              </a:buClr>
              <a:buFontTx/>
              <a:buNone/>
              <a:defRPr/>
            </a:pPr>
            <a:endParaRPr lang="fr-FR" dirty="0" smtClean="0">
              <a:solidFill>
                <a:srgbClr val="000000"/>
              </a:solidFill>
              <a:effectLst>
                <a:outerShdw blurRad="38100" dist="38100" dir="2700000" algn="tl">
                  <a:srgbClr val="FFFFFF"/>
                </a:outerShdw>
              </a:effectLst>
              <a:cs typeface="Times New Roman" pitchFamily="18" charset="0"/>
            </a:endParaRPr>
          </a:p>
          <a:p>
            <a:pPr marL="0" indent="0" algn="justLow" eaLnBrk="1" hangingPunct="1">
              <a:buClr>
                <a:schemeClr val="tx1"/>
              </a:buClr>
              <a:buFontTx/>
              <a:buNone/>
              <a:defRPr/>
            </a:pPr>
            <a:r>
              <a:rPr lang="fr-FR" sz="2800" dirty="0" smtClean="0">
                <a:solidFill>
                  <a:srgbClr val="000000"/>
                </a:solidFill>
                <a:effectLst/>
                <a:latin typeface="Times New Roman" pitchFamily="18" charset="0"/>
                <a:cs typeface="Times New Roman" pitchFamily="18" charset="0"/>
              </a:rPr>
              <a:t>Appelée </a:t>
            </a:r>
            <a:r>
              <a:rPr lang="fr-FR" sz="2800" b="1" i="1" dirty="0" smtClean="0">
                <a:solidFill>
                  <a:srgbClr val="000000"/>
                </a:solidFill>
                <a:effectLst/>
                <a:latin typeface="Times New Roman" pitchFamily="18" charset="0"/>
                <a:cs typeface="Times New Roman" pitchFamily="18" charset="0"/>
              </a:rPr>
              <a:t>ROM</a:t>
            </a:r>
            <a:r>
              <a:rPr lang="fr-FR" sz="2800" dirty="0" smtClean="0">
                <a:solidFill>
                  <a:srgbClr val="000000"/>
                </a:solidFill>
                <a:effectLst/>
                <a:latin typeface="Times New Roman" pitchFamily="18" charset="0"/>
                <a:cs typeface="Times New Roman" pitchFamily="18" charset="0"/>
              </a:rPr>
              <a:t> pour </a:t>
            </a:r>
            <a:r>
              <a:rPr lang="fr-FR" sz="2800" i="1" dirty="0" smtClean="0">
                <a:solidFill>
                  <a:srgbClr val="000000"/>
                </a:solidFill>
                <a:effectLst/>
                <a:latin typeface="Times New Roman" pitchFamily="18" charset="0"/>
                <a:cs typeface="Times New Roman" pitchFamily="18" charset="0"/>
              </a:rPr>
              <a:t>Read </a:t>
            </a:r>
            <a:r>
              <a:rPr lang="fr-FR" sz="2800" i="1" dirty="0" err="1" smtClean="0">
                <a:solidFill>
                  <a:srgbClr val="000000"/>
                </a:solidFill>
                <a:effectLst/>
                <a:latin typeface="Times New Roman" pitchFamily="18" charset="0"/>
                <a:cs typeface="Times New Roman" pitchFamily="18" charset="0"/>
              </a:rPr>
              <a:t>Only</a:t>
            </a:r>
            <a:r>
              <a:rPr lang="fr-FR" sz="2800" i="1" dirty="0" smtClean="0">
                <a:solidFill>
                  <a:srgbClr val="000000"/>
                </a:solidFill>
                <a:effectLst/>
                <a:latin typeface="Times New Roman" pitchFamily="18" charset="0"/>
                <a:cs typeface="Times New Roman" pitchFamily="18" charset="0"/>
              </a:rPr>
              <a:t> Memory</a:t>
            </a:r>
            <a:r>
              <a:rPr lang="fr-FR" sz="2800" dirty="0" smtClean="0">
                <a:solidFill>
                  <a:srgbClr val="000000"/>
                </a:solidFill>
                <a:effectLst/>
                <a:latin typeface="Times New Roman" pitchFamily="18" charset="0"/>
                <a:cs typeface="Times New Roman" pitchFamily="18" charset="0"/>
              </a:rPr>
              <a:t> </a:t>
            </a:r>
            <a:r>
              <a:rPr lang="fr-FR" sz="2800" dirty="0" smtClean="0">
                <a:solidFill>
                  <a:srgbClr val="000000"/>
                </a:solidFill>
                <a:effectLst/>
                <a:latin typeface="Times New Roman" pitchFamily="18" charset="0"/>
              </a:rPr>
              <a:t>est une mémoire non </a:t>
            </a:r>
            <a:r>
              <a:rPr lang="fr-FR" sz="2800" b="1" i="1" dirty="0" smtClean="0">
                <a:solidFill>
                  <a:srgbClr val="000000"/>
                </a:solidFill>
                <a:effectLst/>
                <a:latin typeface="Times New Roman" pitchFamily="18" charset="0"/>
              </a:rPr>
              <a:t>volatile</a:t>
            </a:r>
            <a:r>
              <a:rPr lang="fr-FR" sz="2800" dirty="0" smtClean="0">
                <a:solidFill>
                  <a:srgbClr val="000000"/>
                </a:solidFill>
                <a:effectLst/>
                <a:latin typeface="Times New Roman" pitchFamily="18" charset="0"/>
              </a:rPr>
              <a:t>, c’est-à-dire une mémoire qui ne s’efface pas lorsque l’appareil qui la contient n’est plus alimenté en électricité</a:t>
            </a:r>
            <a:r>
              <a:rPr lang="fr-FR" sz="2800" dirty="0" smtClean="0">
                <a:solidFill>
                  <a:srgbClr val="000000"/>
                </a:solidFill>
                <a:latin typeface="Times New Roman" pitchFamily="18" charset="0"/>
              </a:rPr>
              <a:t>. </a:t>
            </a:r>
            <a:endParaRPr lang="fr-FR" sz="2800" dirty="0" smtClean="0">
              <a:solidFill>
                <a:srgbClr val="000000"/>
              </a:solidFill>
              <a:effectLst>
                <a:outerShdw blurRad="38100" dist="38100" dir="2700000" algn="tl">
                  <a:srgbClr val="FFFFFF"/>
                </a:outerShdw>
              </a:effectLst>
              <a:latin typeface="Times New Roman" pitchFamily="18" charset="0"/>
              <a:cs typeface="Times New Roman" pitchFamily="18" charset="0"/>
            </a:endParaRPr>
          </a:p>
        </p:txBody>
      </p:sp>
      <p:sp>
        <p:nvSpPr>
          <p:cNvPr id="6" name="Espace réservé de la date 5"/>
          <p:cNvSpPr>
            <a:spLocks noGrp="1"/>
          </p:cNvSpPr>
          <p:nvPr>
            <p:ph type="dt" sz="half" idx="10"/>
          </p:nvPr>
        </p:nvSpPr>
        <p:spPr/>
        <p:txBody>
          <a:bodyPr/>
          <a:lstStyle/>
          <a:p>
            <a:pPr>
              <a:defRPr/>
            </a:pPr>
            <a:r>
              <a:rPr lang="fr-FR" smtClean="0"/>
              <a:t>A. MARHRAOUI HSAINI</a:t>
            </a:r>
            <a:endParaRPr lang="fr-FR"/>
          </a:p>
        </p:txBody>
      </p:sp>
      <p:sp>
        <p:nvSpPr>
          <p:cNvPr id="7" name="Espace réservé du numéro de diapositive 6"/>
          <p:cNvSpPr>
            <a:spLocks noGrp="1"/>
          </p:cNvSpPr>
          <p:nvPr>
            <p:ph type="sldNum" sz="quarter" idx="12"/>
          </p:nvPr>
        </p:nvSpPr>
        <p:spPr/>
        <p:txBody>
          <a:bodyPr/>
          <a:lstStyle/>
          <a:p>
            <a:pPr>
              <a:defRPr/>
            </a:pPr>
            <a:fld id="{72C5D0FD-4EC4-47AA-B820-501960E48483}" type="slidenum">
              <a:rPr lang="fr-FR" smtClean="0"/>
              <a:pPr>
                <a:defRPr/>
              </a:pPr>
              <a:t>45</a:t>
            </a:fld>
            <a:endParaRPr lang="fr-FR"/>
          </a:p>
        </p:txBody>
      </p:sp>
    </p:spTree>
  </p:cSld>
  <p:clrMapOvr>
    <a:masterClrMapping/>
  </p:clrMapOvr>
  <p:transition>
    <p:comb/>
  </p:transition>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3795" name="Rectangle 2"/>
          <p:cNvSpPr>
            <a:spLocks noGrp="1" noChangeArrowheads="1"/>
          </p:cNvSpPr>
          <p:nvPr>
            <p:ph type="title"/>
          </p:nvPr>
        </p:nvSpPr>
        <p:spPr>
          <a:xfrm>
            <a:off x="539552" y="188640"/>
            <a:ext cx="8229600" cy="792088"/>
          </a:xfrm>
        </p:spPr>
        <p:txBody>
          <a:bodyPr>
            <a:normAutofit/>
          </a:bodyPr>
          <a:lstStyle/>
          <a:p>
            <a:pPr algn="ctr" eaLnBrk="1" hangingPunct="1"/>
            <a:r>
              <a:rPr lang="fr-FR" sz="4000" b="1" dirty="0" smtClean="0">
                <a:solidFill>
                  <a:srgbClr val="000000"/>
                </a:solidFill>
                <a:effectLst/>
                <a:latin typeface="Times New Roman" pitchFamily="18" charset="0"/>
                <a:cs typeface="Times New Roman" pitchFamily="18" charset="0"/>
              </a:rPr>
              <a:t>Les types de ROM</a:t>
            </a:r>
          </a:p>
        </p:txBody>
      </p:sp>
      <p:sp>
        <p:nvSpPr>
          <p:cNvPr id="70659" name="Rectangle 3"/>
          <p:cNvSpPr>
            <a:spLocks noGrp="1" noChangeArrowheads="1"/>
          </p:cNvSpPr>
          <p:nvPr>
            <p:ph idx="1"/>
          </p:nvPr>
        </p:nvSpPr>
        <p:spPr>
          <a:xfrm>
            <a:off x="251520" y="980728"/>
            <a:ext cx="8640960" cy="4029080"/>
          </a:xfrm>
        </p:spPr>
        <p:txBody>
          <a:bodyPr>
            <a:normAutofit/>
          </a:bodyPr>
          <a:lstStyle/>
          <a:p>
            <a:pPr marL="0" indent="0" algn="justLow" eaLnBrk="1" hangingPunct="1">
              <a:lnSpc>
                <a:spcPct val="90000"/>
              </a:lnSpc>
              <a:buClr>
                <a:schemeClr val="tx1"/>
              </a:buClr>
              <a:buFontTx/>
              <a:buNone/>
              <a:defRPr/>
            </a:pPr>
            <a:endParaRPr lang="fr-FR" sz="2800" dirty="0" smtClean="0">
              <a:solidFill>
                <a:srgbClr val="000000"/>
              </a:solidFill>
              <a:effectLst>
                <a:outerShdw blurRad="38100" dist="38100" dir="2700000" algn="tl">
                  <a:srgbClr val="FFFFFF"/>
                </a:outerShdw>
              </a:effectLst>
              <a:cs typeface="Times New Roman" pitchFamily="18" charset="0"/>
            </a:endParaRPr>
          </a:p>
          <a:p>
            <a:pPr marL="0" indent="0" algn="justLow" eaLnBrk="1" hangingPunct="1">
              <a:lnSpc>
                <a:spcPct val="90000"/>
              </a:lnSpc>
              <a:buClr>
                <a:schemeClr val="tx1"/>
              </a:buClr>
              <a:buFontTx/>
              <a:buNone/>
              <a:defRPr/>
            </a:pPr>
            <a:r>
              <a:rPr lang="fr-FR" dirty="0" smtClean="0">
                <a:solidFill>
                  <a:srgbClr val="000000"/>
                </a:solidFill>
                <a:effectLst/>
                <a:latin typeface="Times New Roman" pitchFamily="18" charset="0"/>
                <a:cs typeface="Times New Roman" pitchFamily="18" charset="0"/>
              </a:rPr>
              <a:t>Les ROM ont petit à petit évoluées de mémoires mortes figées à des mémoires programmables, puis reprogrammables.</a:t>
            </a:r>
          </a:p>
          <a:p>
            <a:pPr marL="0" indent="0" algn="justLow" eaLnBrk="1" hangingPunct="1">
              <a:lnSpc>
                <a:spcPct val="90000"/>
              </a:lnSpc>
              <a:buClr>
                <a:schemeClr val="tx1"/>
              </a:buClr>
              <a:buFontTx/>
              <a:buNone/>
              <a:defRPr/>
            </a:pPr>
            <a:endParaRPr lang="fr-FR" dirty="0" smtClean="0">
              <a:solidFill>
                <a:srgbClr val="000000"/>
              </a:solidFill>
              <a:effectLst/>
              <a:latin typeface="Times New Roman" pitchFamily="18" charset="0"/>
              <a:cs typeface="Times New Roman" pitchFamily="18" charset="0"/>
            </a:endParaRPr>
          </a:p>
          <a:p>
            <a:pPr marL="0" indent="0" algn="justLow">
              <a:lnSpc>
                <a:spcPct val="90000"/>
              </a:lnSpc>
              <a:buClr>
                <a:srgbClr val="000000"/>
              </a:buClr>
              <a:buFont typeface="Wingdings" pitchFamily="2" charset="2"/>
              <a:buChar char="v"/>
              <a:defRPr/>
            </a:pPr>
            <a:r>
              <a:rPr lang="fr-FR" dirty="0" smtClean="0">
                <a:solidFill>
                  <a:srgbClr val="0070C0"/>
                </a:solidFill>
                <a:latin typeface="Times New Roman" pitchFamily="18" charset="0"/>
                <a:cs typeface="Times New Roman" pitchFamily="18" charset="0"/>
              </a:rPr>
              <a:t>Les ROM à masque : </a:t>
            </a:r>
            <a:r>
              <a:rPr lang="fr-FR" dirty="0" smtClean="0">
                <a:solidFill>
                  <a:srgbClr val="000000"/>
                </a:solidFill>
                <a:latin typeface="Times New Roman" pitchFamily="18" charset="0"/>
                <a:cs typeface="Times New Roman" pitchFamily="18" charset="0"/>
              </a:rPr>
              <a:t>sont des mémoires </a:t>
            </a:r>
            <a:r>
              <a:rPr lang="fr-FR" dirty="0" smtClean="0"/>
              <a:t>programmées durant la phase de fabrication à l'aide d'un procédé inscrivant directement les données binaires dans une plaque de silicium grâce à un masque. Ce procédé est maintenant obsolète. </a:t>
            </a:r>
            <a:endParaRPr lang="fr-FR" dirty="0" smtClean="0">
              <a:solidFill>
                <a:srgbClr val="000000"/>
              </a:solidFill>
              <a:latin typeface="Times New Roman" pitchFamily="18" charset="0"/>
              <a:cs typeface="Times New Roman" pitchFamily="18" charset="0"/>
            </a:endParaRPr>
          </a:p>
        </p:txBody>
      </p:sp>
      <p:sp>
        <p:nvSpPr>
          <p:cNvPr id="6" name="Espace réservé de la date 5"/>
          <p:cNvSpPr>
            <a:spLocks noGrp="1"/>
          </p:cNvSpPr>
          <p:nvPr>
            <p:ph type="dt" sz="half" idx="10"/>
          </p:nvPr>
        </p:nvSpPr>
        <p:spPr/>
        <p:txBody>
          <a:bodyPr/>
          <a:lstStyle/>
          <a:p>
            <a:pPr>
              <a:defRPr/>
            </a:pPr>
            <a:r>
              <a:rPr lang="fr-FR" smtClean="0"/>
              <a:t>A. MARHRAOUI HSAINI</a:t>
            </a:r>
            <a:endParaRPr lang="fr-FR"/>
          </a:p>
        </p:txBody>
      </p:sp>
      <p:sp>
        <p:nvSpPr>
          <p:cNvPr id="7" name="Espace réservé du numéro de diapositive 6"/>
          <p:cNvSpPr>
            <a:spLocks noGrp="1"/>
          </p:cNvSpPr>
          <p:nvPr>
            <p:ph type="sldNum" sz="quarter" idx="12"/>
          </p:nvPr>
        </p:nvSpPr>
        <p:spPr/>
        <p:txBody>
          <a:bodyPr/>
          <a:lstStyle/>
          <a:p>
            <a:pPr>
              <a:defRPr/>
            </a:pPr>
            <a:fld id="{3D601D1D-F599-4E2D-9D16-F794B4202787}" type="slidenum">
              <a:rPr lang="fr-FR" smtClean="0"/>
              <a:pPr>
                <a:defRPr/>
              </a:pPr>
              <a:t>46</a:t>
            </a:fld>
            <a:endParaRPr lang="fr-FR"/>
          </a:p>
        </p:txBody>
      </p:sp>
      <p:pic>
        <p:nvPicPr>
          <p:cNvPr id="17411" name="Picture 3"/>
          <p:cNvPicPr>
            <a:picLocks noChangeAspect="1" noChangeArrowheads="1"/>
          </p:cNvPicPr>
          <p:nvPr/>
        </p:nvPicPr>
        <p:blipFill>
          <a:blip r:embed="rId2" cstate="print"/>
          <a:srcRect/>
          <a:stretch>
            <a:fillRect/>
          </a:stretch>
        </p:blipFill>
        <p:spPr bwMode="auto">
          <a:xfrm>
            <a:off x="3000364" y="4429132"/>
            <a:ext cx="2857500" cy="1533525"/>
          </a:xfrm>
          <a:prstGeom prst="rect">
            <a:avLst/>
          </a:prstGeom>
          <a:noFill/>
          <a:ln w="9525">
            <a:noFill/>
            <a:miter lim="800000"/>
            <a:headEnd/>
            <a:tailEnd/>
          </a:ln>
          <a:effectLst/>
        </p:spPr>
      </p:pic>
    </p:spTree>
  </p:cSld>
  <p:clrMapOvr>
    <a:masterClrMapping/>
  </p:clrMapOvr>
  <p:transition>
    <p:comb/>
  </p:transition>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4819" name="Rectangle 2"/>
          <p:cNvSpPr>
            <a:spLocks noGrp="1" noChangeArrowheads="1"/>
          </p:cNvSpPr>
          <p:nvPr>
            <p:ph type="title"/>
          </p:nvPr>
        </p:nvSpPr>
        <p:spPr>
          <a:xfrm>
            <a:off x="467544" y="260648"/>
            <a:ext cx="8229600" cy="864096"/>
          </a:xfrm>
        </p:spPr>
        <p:txBody>
          <a:bodyPr/>
          <a:lstStyle/>
          <a:p>
            <a:pPr algn="ctr" eaLnBrk="1" hangingPunct="1"/>
            <a:r>
              <a:rPr lang="fr-FR" sz="4000" b="1" dirty="0" smtClean="0">
                <a:solidFill>
                  <a:schemeClr val="accent2"/>
                </a:solidFill>
                <a:effectLst/>
                <a:latin typeface="Times New Roman" pitchFamily="18" charset="0"/>
                <a:cs typeface="Times New Roman" pitchFamily="18" charset="0"/>
              </a:rPr>
              <a:t>Les types de ROM</a:t>
            </a:r>
          </a:p>
        </p:txBody>
      </p:sp>
      <p:sp>
        <p:nvSpPr>
          <p:cNvPr id="34820" name="Rectangle 3"/>
          <p:cNvSpPr>
            <a:spLocks noGrp="1" noChangeArrowheads="1"/>
          </p:cNvSpPr>
          <p:nvPr>
            <p:ph idx="1"/>
          </p:nvPr>
        </p:nvSpPr>
        <p:spPr>
          <a:xfrm>
            <a:off x="251520" y="1268760"/>
            <a:ext cx="8568952" cy="5055840"/>
          </a:xfrm>
        </p:spPr>
        <p:txBody>
          <a:bodyPr/>
          <a:lstStyle/>
          <a:p>
            <a:pPr algn="just">
              <a:lnSpc>
                <a:spcPct val="150000"/>
              </a:lnSpc>
              <a:buClr>
                <a:schemeClr val="tx1"/>
              </a:buClr>
              <a:buFont typeface="Wingdings" pitchFamily="2" charset="2"/>
              <a:buChar char="Ø"/>
            </a:pPr>
            <a:r>
              <a:rPr lang="en-US" sz="2400" dirty="0" smtClean="0">
                <a:solidFill>
                  <a:srgbClr val="0070C0"/>
                </a:solidFill>
              </a:rPr>
              <a:t>OTPROM (One Time programmable ROM=</a:t>
            </a:r>
            <a:r>
              <a:rPr lang="fr-FR" sz="2400" dirty="0" smtClean="0">
                <a:solidFill>
                  <a:srgbClr val="0070C0"/>
                </a:solidFill>
              </a:rPr>
              <a:t> </a:t>
            </a:r>
            <a:r>
              <a:rPr lang="fr-FR" sz="2800" dirty="0" smtClean="0">
                <a:solidFill>
                  <a:srgbClr val="0070C0"/>
                </a:solidFill>
                <a:latin typeface="Times New Roman" pitchFamily="18" charset="0"/>
                <a:cs typeface="Times New Roman" pitchFamily="18" charset="0"/>
              </a:rPr>
              <a:t>programmable une seule fois par destruction de micro fusibles</a:t>
            </a:r>
            <a:r>
              <a:rPr lang="en-US" sz="2800" dirty="0" smtClean="0">
                <a:solidFill>
                  <a:srgbClr val="0070C0"/>
                </a:solidFill>
                <a:latin typeface="Times New Roman" pitchFamily="18" charset="0"/>
                <a:cs typeface="Times New Roman" pitchFamily="18" charset="0"/>
              </a:rPr>
              <a:t>): </a:t>
            </a:r>
            <a:r>
              <a:rPr lang="fr-FR" sz="2800" dirty="0" smtClean="0">
                <a:solidFill>
                  <a:srgbClr val="000000"/>
                </a:solidFill>
                <a:effectLst/>
                <a:latin typeface="Times New Roman" pitchFamily="18" charset="0"/>
                <a:cs typeface="Times New Roman" pitchFamily="18" charset="0"/>
              </a:rPr>
              <a:t>Ces mémoires sont des puces constituées de milliers de fusibles pouvant être "grillés" grâce à un appareil appelé programmateur de ROM, envoyant un fort courant (12V) dans certains fusibles. Ainsi, les fusibles grillés correspondent à des 0, les autres à des 1. </a:t>
            </a:r>
          </a:p>
        </p:txBody>
      </p:sp>
      <p:sp>
        <p:nvSpPr>
          <p:cNvPr id="6" name="Espace réservé de la date 5"/>
          <p:cNvSpPr>
            <a:spLocks noGrp="1"/>
          </p:cNvSpPr>
          <p:nvPr>
            <p:ph type="dt" sz="half" idx="10"/>
          </p:nvPr>
        </p:nvSpPr>
        <p:spPr/>
        <p:txBody>
          <a:bodyPr/>
          <a:lstStyle/>
          <a:p>
            <a:pPr>
              <a:defRPr/>
            </a:pPr>
            <a:r>
              <a:rPr lang="fr-FR" smtClean="0"/>
              <a:t>A. MARHRAOUI HSAINI</a:t>
            </a:r>
            <a:endParaRPr lang="fr-FR"/>
          </a:p>
        </p:txBody>
      </p:sp>
      <p:sp>
        <p:nvSpPr>
          <p:cNvPr id="7" name="Espace réservé du numéro de diapositive 6"/>
          <p:cNvSpPr>
            <a:spLocks noGrp="1"/>
          </p:cNvSpPr>
          <p:nvPr>
            <p:ph type="sldNum" sz="quarter" idx="12"/>
          </p:nvPr>
        </p:nvSpPr>
        <p:spPr/>
        <p:txBody>
          <a:bodyPr/>
          <a:lstStyle/>
          <a:p>
            <a:pPr>
              <a:defRPr/>
            </a:pPr>
            <a:fld id="{86BE5F93-E4F2-47A6-8CC4-1112DFD1E4A9}" type="slidenum">
              <a:rPr lang="fr-FR" smtClean="0"/>
              <a:pPr>
                <a:defRPr/>
              </a:pPr>
              <a:t>47</a:t>
            </a:fld>
            <a:endParaRPr lang="fr-FR"/>
          </a:p>
        </p:txBody>
      </p:sp>
    </p:spTree>
  </p:cSld>
  <p:clrMapOvr>
    <a:masterClrMapping/>
  </p:clrMapOvr>
  <p:transition>
    <p:comb/>
  </p:transition>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6867" name="Rectangle 2"/>
          <p:cNvSpPr>
            <a:spLocks noGrp="1" noChangeArrowheads="1"/>
          </p:cNvSpPr>
          <p:nvPr>
            <p:ph type="title"/>
          </p:nvPr>
        </p:nvSpPr>
        <p:spPr>
          <a:xfrm>
            <a:off x="357158" y="214290"/>
            <a:ext cx="8229600" cy="598507"/>
          </a:xfrm>
        </p:spPr>
        <p:txBody>
          <a:bodyPr>
            <a:normAutofit fontScale="90000"/>
          </a:bodyPr>
          <a:lstStyle/>
          <a:p>
            <a:pPr algn="ctr" eaLnBrk="1" hangingPunct="1"/>
            <a:r>
              <a:rPr lang="fr-FR" sz="4000" b="1" dirty="0" smtClean="0">
                <a:solidFill>
                  <a:schemeClr val="accent2"/>
                </a:solidFill>
                <a:effectLst/>
                <a:latin typeface="Times New Roman" pitchFamily="18" charset="0"/>
                <a:cs typeface="Times New Roman" pitchFamily="18" charset="0"/>
              </a:rPr>
              <a:t>Les types de ROM</a:t>
            </a:r>
            <a:endParaRPr lang="fr-FR" sz="4000" dirty="0" smtClean="0">
              <a:effectLst/>
            </a:endParaRPr>
          </a:p>
        </p:txBody>
      </p:sp>
      <p:sp>
        <p:nvSpPr>
          <p:cNvPr id="36868" name="Rectangle 3"/>
          <p:cNvSpPr>
            <a:spLocks noGrp="1" noChangeArrowheads="1"/>
          </p:cNvSpPr>
          <p:nvPr>
            <p:ph idx="1"/>
          </p:nvPr>
        </p:nvSpPr>
        <p:spPr>
          <a:xfrm>
            <a:off x="285720" y="857232"/>
            <a:ext cx="8229600" cy="3143272"/>
          </a:xfrm>
        </p:spPr>
        <p:txBody>
          <a:bodyPr>
            <a:normAutofit lnSpcReduction="10000"/>
          </a:bodyPr>
          <a:lstStyle/>
          <a:p>
            <a:pPr marL="0" indent="0" algn="just">
              <a:lnSpc>
                <a:spcPct val="150000"/>
              </a:lnSpc>
              <a:buClr>
                <a:schemeClr val="tx1"/>
              </a:buClr>
              <a:buNone/>
            </a:pPr>
            <a:r>
              <a:rPr lang="fr-FR" sz="2800" dirty="0" smtClean="0">
                <a:latin typeface="Times New Roman" pitchFamily="18" charset="0"/>
                <a:cs typeface="Times New Roman" pitchFamily="18" charset="0"/>
              </a:rPr>
              <a:t>Les </a:t>
            </a:r>
            <a:r>
              <a:rPr lang="fr-FR" sz="2800" b="1" dirty="0" smtClean="0">
                <a:latin typeface="Times New Roman" pitchFamily="18" charset="0"/>
                <a:cs typeface="Times New Roman" pitchFamily="18" charset="0"/>
              </a:rPr>
              <a:t>EPROM</a:t>
            </a:r>
            <a:r>
              <a:rPr lang="fr-FR" sz="2800" dirty="0" smtClean="0">
                <a:latin typeface="Times New Roman" pitchFamily="18" charset="0"/>
                <a:cs typeface="Times New Roman" pitchFamily="18" charset="0"/>
              </a:rPr>
              <a:t> ou </a:t>
            </a:r>
            <a:r>
              <a:rPr lang="fr-FR" sz="2800" b="1" dirty="0" smtClean="0">
                <a:latin typeface="Times New Roman" pitchFamily="18" charset="0"/>
                <a:cs typeface="Times New Roman" pitchFamily="18" charset="0"/>
              </a:rPr>
              <a:t>UVPROM</a:t>
            </a:r>
            <a:r>
              <a:rPr lang="fr-FR" sz="2800" dirty="0" smtClean="0">
                <a:latin typeface="Times New Roman" pitchFamily="18" charset="0"/>
                <a:cs typeface="Times New Roman" pitchFamily="18" charset="0"/>
              </a:rPr>
              <a:t>(</a:t>
            </a:r>
            <a:r>
              <a:rPr lang="fr-FR" sz="2800" i="1" dirty="0" err="1" smtClean="0">
                <a:latin typeface="Times New Roman" pitchFamily="18" charset="0"/>
                <a:cs typeface="Times New Roman" pitchFamily="18" charset="0"/>
              </a:rPr>
              <a:t>Erasable</a:t>
            </a:r>
            <a:r>
              <a:rPr lang="fr-FR" sz="2800" i="1" dirty="0" smtClean="0">
                <a:latin typeface="Times New Roman" pitchFamily="18" charset="0"/>
                <a:cs typeface="Times New Roman" pitchFamily="18" charset="0"/>
              </a:rPr>
              <a:t> Programmable Read </a:t>
            </a:r>
            <a:r>
              <a:rPr lang="fr-FR" sz="2800" i="1" dirty="0" err="1" smtClean="0">
                <a:latin typeface="Times New Roman" pitchFamily="18" charset="0"/>
                <a:cs typeface="Times New Roman" pitchFamily="18" charset="0"/>
              </a:rPr>
              <a:t>Only</a:t>
            </a:r>
            <a:r>
              <a:rPr lang="fr-FR" sz="2800" i="1" dirty="0" smtClean="0">
                <a:latin typeface="Times New Roman" pitchFamily="18" charset="0"/>
                <a:cs typeface="Times New Roman" pitchFamily="18" charset="0"/>
              </a:rPr>
              <a:t> Memory</a:t>
            </a:r>
            <a:r>
              <a:rPr lang="fr-FR" sz="2800" dirty="0" smtClean="0">
                <a:latin typeface="Times New Roman" pitchFamily="18" charset="0"/>
                <a:cs typeface="Times New Roman" pitchFamily="18" charset="0"/>
              </a:rPr>
              <a:t>) </a:t>
            </a:r>
            <a:r>
              <a:rPr lang="fr-FR" sz="2800" dirty="0" smtClean="0">
                <a:solidFill>
                  <a:srgbClr val="000000"/>
                </a:solidFill>
                <a:latin typeface="Times New Roman" pitchFamily="18" charset="0"/>
                <a:cs typeface="Times New Roman" pitchFamily="18" charset="0"/>
              </a:rPr>
              <a:t>sont effaçables par bombardement d'ultra violet. et programmables électriquement. </a:t>
            </a:r>
            <a:r>
              <a:rPr lang="fr-FR" sz="2800" dirty="0" smtClean="0">
                <a:latin typeface="Times New Roman" pitchFamily="18" charset="0"/>
                <a:cs typeface="Times New Roman" pitchFamily="18" charset="0"/>
              </a:rPr>
              <a:t>Ces puces possèdent une vitre permettant de laisser passer des rayons ultra-violets.  </a:t>
            </a:r>
            <a:endParaRPr lang="fr-FR" sz="2800" dirty="0" smtClean="0">
              <a:solidFill>
                <a:srgbClr val="000000"/>
              </a:solidFill>
              <a:effectLst/>
              <a:latin typeface="Times New Roman" pitchFamily="18" charset="0"/>
              <a:cs typeface="Times New Roman" pitchFamily="18" charset="0"/>
            </a:endParaRPr>
          </a:p>
        </p:txBody>
      </p:sp>
      <p:sp>
        <p:nvSpPr>
          <p:cNvPr id="7" name="Espace réservé de la date 6"/>
          <p:cNvSpPr>
            <a:spLocks noGrp="1"/>
          </p:cNvSpPr>
          <p:nvPr>
            <p:ph type="dt" sz="half" idx="10"/>
          </p:nvPr>
        </p:nvSpPr>
        <p:spPr/>
        <p:txBody>
          <a:bodyPr/>
          <a:lstStyle/>
          <a:p>
            <a:pPr>
              <a:defRPr/>
            </a:pPr>
            <a:r>
              <a:rPr lang="fr-FR" smtClean="0"/>
              <a:t>A. MARHRAOUI HSAINI</a:t>
            </a:r>
            <a:endParaRPr lang="fr-FR"/>
          </a:p>
        </p:txBody>
      </p:sp>
      <p:sp>
        <p:nvSpPr>
          <p:cNvPr id="8" name="Espace réservé du numéro de diapositive 7"/>
          <p:cNvSpPr>
            <a:spLocks noGrp="1"/>
          </p:cNvSpPr>
          <p:nvPr>
            <p:ph type="sldNum" sz="quarter" idx="12"/>
          </p:nvPr>
        </p:nvSpPr>
        <p:spPr/>
        <p:txBody>
          <a:bodyPr/>
          <a:lstStyle/>
          <a:p>
            <a:pPr>
              <a:defRPr/>
            </a:pPr>
            <a:fld id="{B5CCD03A-44A1-4C87-8BFC-CAE8679FB544}" type="slidenum">
              <a:rPr lang="fr-FR" smtClean="0"/>
              <a:pPr>
                <a:defRPr/>
              </a:pPr>
              <a:t>48</a:t>
            </a:fld>
            <a:endParaRPr lang="fr-FR"/>
          </a:p>
        </p:txBody>
      </p:sp>
      <p:pic>
        <p:nvPicPr>
          <p:cNvPr id="14339" name="Picture 3"/>
          <p:cNvPicPr>
            <a:picLocks noChangeAspect="1" noChangeArrowheads="1"/>
          </p:cNvPicPr>
          <p:nvPr/>
        </p:nvPicPr>
        <p:blipFill>
          <a:blip r:embed="rId2" cstate="print"/>
          <a:srcRect/>
          <a:stretch>
            <a:fillRect/>
          </a:stretch>
        </p:blipFill>
        <p:spPr bwMode="auto">
          <a:xfrm>
            <a:off x="3286116" y="3643314"/>
            <a:ext cx="2095500" cy="2886075"/>
          </a:xfrm>
          <a:prstGeom prst="rect">
            <a:avLst/>
          </a:prstGeom>
          <a:noFill/>
          <a:ln w="9525">
            <a:noFill/>
            <a:miter lim="800000"/>
            <a:headEnd/>
            <a:tailEnd/>
          </a:ln>
          <a:effectLst/>
        </p:spPr>
      </p:pic>
      <p:pic>
        <p:nvPicPr>
          <p:cNvPr id="14341" name="Picture 5"/>
          <p:cNvPicPr>
            <a:picLocks noChangeAspect="1" noChangeArrowheads="1"/>
          </p:cNvPicPr>
          <p:nvPr/>
        </p:nvPicPr>
        <p:blipFill>
          <a:blip r:embed="rId3" cstate="print"/>
          <a:srcRect/>
          <a:stretch>
            <a:fillRect/>
          </a:stretch>
        </p:blipFill>
        <p:spPr bwMode="auto">
          <a:xfrm>
            <a:off x="5857884" y="3643314"/>
            <a:ext cx="2867025" cy="2628900"/>
          </a:xfrm>
          <a:prstGeom prst="rect">
            <a:avLst/>
          </a:prstGeom>
          <a:noFill/>
          <a:ln w="9525">
            <a:noFill/>
            <a:miter lim="800000"/>
            <a:headEnd/>
            <a:tailEnd/>
          </a:ln>
          <a:effectLst/>
        </p:spPr>
      </p:pic>
    </p:spTree>
  </p:cSld>
  <p:clrMapOvr>
    <a:masterClrMapping/>
  </p:clrMapOvr>
  <p:transition>
    <p:comb/>
  </p:transition>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7894" name="Rectangle 2"/>
          <p:cNvSpPr>
            <a:spLocks noGrp="1" noChangeArrowheads="1"/>
          </p:cNvSpPr>
          <p:nvPr>
            <p:ph type="title"/>
          </p:nvPr>
        </p:nvSpPr>
        <p:spPr>
          <a:xfrm>
            <a:off x="428596" y="285728"/>
            <a:ext cx="8229600" cy="642942"/>
          </a:xfrm>
        </p:spPr>
        <p:txBody>
          <a:bodyPr>
            <a:normAutofit fontScale="90000"/>
          </a:bodyPr>
          <a:lstStyle/>
          <a:p>
            <a:pPr algn="ctr" eaLnBrk="1" hangingPunct="1"/>
            <a:r>
              <a:rPr lang="fr-FR" sz="4000" b="1" dirty="0" smtClean="0">
                <a:solidFill>
                  <a:schemeClr val="accent2"/>
                </a:solidFill>
                <a:effectLst/>
                <a:latin typeface="Times New Roman" pitchFamily="18" charset="0"/>
                <a:cs typeface="Times New Roman" pitchFamily="18" charset="0"/>
              </a:rPr>
              <a:t>Les types de ROM</a:t>
            </a:r>
            <a:endParaRPr lang="fr-FR" sz="4000" dirty="0" smtClean="0">
              <a:effectLst/>
            </a:endParaRPr>
          </a:p>
        </p:txBody>
      </p:sp>
      <p:sp>
        <p:nvSpPr>
          <p:cNvPr id="37891" name="Rectangle 3"/>
          <p:cNvSpPr>
            <a:spLocks noGrp="1" noChangeArrowheads="1"/>
          </p:cNvSpPr>
          <p:nvPr>
            <p:ph idx="1"/>
          </p:nvPr>
        </p:nvSpPr>
        <p:spPr>
          <a:xfrm>
            <a:off x="428596" y="1142985"/>
            <a:ext cx="8229600" cy="4071966"/>
          </a:xfrm>
        </p:spPr>
        <p:txBody>
          <a:bodyPr/>
          <a:lstStyle/>
          <a:p>
            <a:pPr marL="0" indent="0" algn="just" eaLnBrk="1" hangingPunct="1">
              <a:lnSpc>
                <a:spcPct val="150000"/>
              </a:lnSpc>
              <a:buClr>
                <a:schemeClr val="tx1"/>
              </a:buClr>
              <a:buFontTx/>
              <a:buNone/>
            </a:pPr>
            <a:r>
              <a:rPr lang="fr-FR" sz="2800" dirty="0" smtClean="0">
                <a:solidFill>
                  <a:srgbClr val="0070C0"/>
                </a:solidFill>
                <a:effectLst/>
                <a:latin typeface="Times New Roman" pitchFamily="18" charset="0"/>
              </a:rPr>
              <a:t>Les </a:t>
            </a:r>
            <a:r>
              <a:rPr lang="fr-FR" sz="2800" b="1" dirty="0" err="1" smtClean="0">
                <a:solidFill>
                  <a:srgbClr val="0070C0"/>
                </a:solidFill>
                <a:effectLst/>
                <a:latin typeface="Times New Roman" pitchFamily="18" charset="0"/>
              </a:rPr>
              <a:t>EEPROM</a:t>
            </a:r>
            <a:r>
              <a:rPr lang="fr-FR" sz="2800" dirty="0" smtClean="0">
                <a:solidFill>
                  <a:srgbClr val="0070C0"/>
                </a:solidFill>
                <a:effectLst/>
                <a:latin typeface="Times New Roman" pitchFamily="18" charset="0"/>
              </a:rPr>
              <a:t> (</a:t>
            </a:r>
            <a:r>
              <a:rPr lang="fr-FR" sz="2800" b="1" dirty="0" err="1" smtClean="0">
                <a:solidFill>
                  <a:srgbClr val="0070C0"/>
                </a:solidFill>
                <a:effectLst/>
                <a:latin typeface="Times New Roman" pitchFamily="18" charset="0"/>
              </a:rPr>
              <a:t>E</a:t>
            </a:r>
            <a:r>
              <a:rPr lang="fr-FR" sz="2800" dirty="0" err="1" smtClean="0">
                <a:solidFill>
                  <a:srgbClr val="0070C0"/>
                </a:solidFill>
                <a:effectLst/>
                <a:latin typeface="Times New Roman" pitchFamily="18" charset="0"/>
              </a:rPr>
              <a:t>lectrically</a:t>
            </a:r>
            <a:r>
              <a:rPr lang="fr-FR" sz="2800" dirty="0" smtClean="0">
                <a:solidFill>
                  <a:srgbClr val="0070C0"/>
                </a:solidFill>
                <a:effectLst/>
                <a:latin typeface="Times New Roman" pitchFamily="18" charset="0"/>
              </a:rPr>
              <a:t> </a:t>
            </a:r>
            <a:r>
              <a:rPr lang="fr-FR" sz="2800" b="1" dirty="0" err="1" smtClean="0">
                <a:solidFill>
                  <a:srgbClr val="0070C0"/>
                </a:solidFill>
                <a:effectLst/>
                <a:latin typeface="Times New Roman" pitchFamily="18" charset="0"/>
              </a:rPr>
              <a:t>E</a:t>
            </a:r>
            <a:r>
              <a:rPr lang="fr-FR" sz="2800" dirty="0" err="1" smtClean="0">
                <a:solidFill>
                  <a:srgbClr val="0070C0"/>
                </a:solidFill>
                <a:effectLst/>
                <a:latin typeface="Times New Roman" pitchFamily="18" charset="0"/>
              </a:rPr>
              <a:t>rasable</a:t>
            </a:r>
            <a:r>
              <a:rPr lang="fr-FR" sz="2800" dirty="0" smtClean="0">
                <a:solidFill>
                  <a:srgbClr val="0070C0"/>
                </a:solidFill>
                <a:effectLst/>
                <a:latin typeface="Times New Roman" pitchFamily="18" charset="0"/>
              </a:rPr>
              <a:t> </a:t>
            </a:r>
            <a:r>
              <a:rPr lang="fr-FR" sz="2800" b="1" dirty="0" smtClean="0">
                <a:solidFill>
                  <a:srgbClr val="0070C0"/>
                </a:solidFill>
                <a:effectLst/>
                <a:latin typeface="Times New Roman" pitchFamily="18" charset="0"/>
              </a:rPr>
              <a:t>P</a:t>
            </a:r>
            <a:r>
              <a:rPr lang="fr-FR" sz="2800" dirty="0" smtClean="0">
                <a:solidFill>
                  <a:srgbClr val="0070C0"/>
                </a:solidFill>
                <a:effectLst/>
                <a:latin typeface="Times New Roman" pitchFamily="18" charset="0"/>
              </a:rPr>
              <a:t>rogrammable </a:t>
            </a:r>
            <a:r>
              <a:rPr lang="fr-FR" sz="2800" b="1" dirty="0" smtClean="0">
                <a:solidFill>
                  <a:srgbClr val="0070C0"/>
                </a:solidFill>
                <a:effectLst/>
                <a:latin typeface="Times New Roman" pitchFamily="18" charset="0"/>
              </a:rPr>
              <a:t>R</a:t>
            </a:r>
            <a:r>
              <a:rPr lang="fr-FR" sz="2800" dirty="0" smtClean="0">
                <a:solidFill>
                  <a:srgbClr val="0070C0"/>
                </a:solidFill>
                <a:effectLst/>
                <a:latin typeface="Times New Roman" pitchFamily="18" charset="0"/>
              </a:rPr>
              <a:t>ead </a:t>
            </a:r>
            <a:r>
              <a:rPr lang="fr-FR" sz="2800" b="1" dirty="0" err="1" smtClean="0">
                <a:solidFill>
                  <a:srgbClr val="0070C0"/>
                </a:solidFill>
                <a:effectLst/>
                <a:latin typeface="Times New Roman" pitchFamily="18" charset="0"/>
              </a:rPr>
              <a:t>O</a:t>
            </a:r>
            <a:r>
              <a:rPr lang="fr-FR" sz="2800" dirty="0" err="1" smtClean="0">
                <a:solidFill>
                  <a:srgbClr val="0070C0"/>
                </a:solidFill>
                <a:effectLst/>
                <a:latin typeface="Times New Roman" pitchFamily="18" charset="0"/>
              </a:rPr>
              <a:t>nly</a:t>
            </a:r>
            <a:r>
              <a:rPr lang="fr-FR" sz="2800" dirty="0" smtClean="0">
                <a:solidFill>
                  <a:srgbClr val="0070C0"/>
                </a:solidFill>
                <a:effectLst/>
                <a:latin typeface="Times New Roman" pitchFamily="18" charset="0"/>
              </a:rPr>
              <a:t> </a:t>
            </a:r>
            <a:r>
              <a:rPr lang="fr-FR" sz="2800" b="1" dirty="0" smtClean="0">
                <a:solidFill>
                  <a:srgbClr val="0070C0"/>
                </a:solidFill>
                <a:effectLst/>
                <a:latin typeface="Times New Roman" pitchFamily="18" charset="0"/>
              </a:rPr>
              <a:t>M</a:t>
            </a:r>
            <a:r>
              <a:rPr lang="fr-FR" sz="2800" dirty="0" smtClean="0">
                <a:solidFill>
                  <a:srgbClr val="0070C0"/>
                </a:solidFill>
                <a:effectLst/>
                <a:latin typeface="Times New Roman" pitchFamily="18" charset="0"/>
              </a:rPr>
              <a:t>emory): </a:t>
            </a:r>
            <a:r>
              <a:rPr lang="fr-FR" sz="2800" dirty="0" smtClean="0">
                <a:solidFill>
                  <a:srgbClr val="000000"/>
                </a:solidFill>
                <a:effectLst/>
                <a:latin typeface="Times New Roman" pitchFamily="18" charset="0"/>
              </a:rPr>
              <a:t>sont effaçables et programmables électriquement. Elles sont plus faciles à effacer que les </a:t>
            </a:r>
            <a:r>
              <a:rPr lang="fr-FR" sz="2800" b="1" dirty="0" smtClean="0">
                <a:solidFill>
                  <a:srgbClr val="000000"/>
                </a:solidFill>
                <a:effectLst/>
                <a:latin typeface="Times New Roman" pitchFamily="18" charset="0"/>
              </a:rPr>
              <a:t>EPROM</a:t>
            </a:r>
            <a:r>
              <a:rPr lang="fr-FR" sz="2800" dirty="0" smtClean="0">
                <a:solidFill>
                  <a:srgbClr val="000000"/>
                </a:solidFill>
                <a:effectLst/>
                <a:latin typeface="Times New Roman" pitchFamily="18" charset="0"/>
              </a:rPr>
              <a:t> car l’effacement ne nécessite pas de déplacer le chip  ou le boitier de sa carte. Ces mémoires sont aussi appelées mémoires flash (ou </a:t>
            </a:r>
            <a:r>
              <a:rPr lang="fr-FR" sz="2800" i="1" dirty="0" smtClean="0">
                <a:solidFill>
                  <a:srgbClr val="000000"/>
                </a:solidFill>
                <a:effectLst/>
                <a:latin typeface="Times New Roman" pitchFamily="18" charset="0"/>
              </a:rPr>
              <a:t>ROM flash</a:t>
            </a:r>
            <a:r>
              <a:rPr lang="fr-FR" sz="2800" dirty="0" smtClean="0">
                <a:solidFill>
                  <a:srgbClr val="000000"/>
                </a:solidFill>
                <a:effectLst/>
                <a:latin typeface="Times New Roman" pitchFamily="18" charset="0"/>
              </a:rPr>
              <a:t>).</a:t>
            </a:r>
          </a:p>
        </p:txBody>
      </p:sp>
      <p:sp>
        <p:nvSpPr>
          <p:cNvPr id="6" name="Espace réservé de la date 5"/>
          <p:cNvSpPr>
            <a:spLocks noGrp="1"/>
          </p:cNvSpPr>
          <p:nvPr>
            <p:ph type="dt" sz="half" idx="10"/>
          </p:nvPr>
        </p:nvSpPr>
        <p:spPr/>
        <p:txBody>
          <a:bodyPr/>
          <a:lstStyle/>
          <a:p>
            <a:pPr>
              <a:defRPr/>
            </a:pPr>
            <a:r>
              <a:rPr lang="fr-FR" smtClean="0"/>
              <a:t>A. MARHRAOUI HSAINI</a:t>
            </a:r>
            <a:endParaRPr lang="fr-FR"/>
          </a:p>
        </p:txBody>
      </p:sp>
      <p:sp>
        <p:nvSpPr>
          <p:cNvPr id="7" name="Espace réservé du numéro de diapositive 6"/>
          <p:cNvSpPr>
            <a:spLocks noGrp="1"/>
          </p:cNvSpPr>
          <p:nvPr>
            <p:ph type="sldNum" sz="quarter" idx="12"/>
          </p:nvPr>
        </p:nvSpPr>
        <p:spPr/>
        <p:txBody>
          <a:bodyPr/>
          <a:lstStyle/>
          <a:p>
            <a:pPr>
              <a:defRPr/>
            </a:pPr>
            <a:fld id="{DE9A2A28-6E91-41EE-8C87-6EB0F51F0B13}" type="slidenum">
              <a:rPr lang="fr-FR" smtClean="0"/>
              <a:pPr>
                <a:defRPr/>
              </a:pPr>
              <a:t>49</a:t>
            </a:fld>
            <a:endParaRPr lang="fr-FR"/>
          </a:p>
        </p:txBody>
      </p:sp>
    </p:spTree>
  </p:cSld>
  <p:clrMapOvr>
    <a:masterClrMapping/>
  </p:clrMapOvr>
  <p:transition>
    <p:comb/>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123" name="Rectangle 2"/>
          <p:cNvSpPr>
            <a:spLocks noGrp="1" noChangeArrowheads="1"/>
          </p:cNvSpPr>
          <p:nvPr>
            <p:ph type="title"/>
          </p:nvPr>
        </p:nvSpPr>
        <p:spPr>
          <a:xfrm>
            <a:off x="395536" y="188640"/>
            <a:ext cx="8229600" cy="576064"/>
          </a:xfrm>
        </p:spPr>
        <p:txBody>
          <a:bodyPr>
            <a:normAutofit fontScale="90000"/>
          </a:bodyPr>
          <a:lstStyle/>
          <a:p>
            <a:pPr algn="ctr"/>
            <a:r>
              <a:rPr lang="fr-FR" sz="4000" b="1" dirty="0" smtClean="0">
                <a:solidFill>
                  <a:srgbClr val="000000"/>
                </a:solidFill>
                <a:latin typeface="Times New Roman" pitchFamily="18" charset="0"/>
              </a:rPr>
              <a:t>Spécificités d’un système embarqué</a:t>
            </a:r>
            <a:endParaRPr lang="fr-FR" sz="4000" b="1" dirty="0" smtClean="0">
              <a:solidFill>
                <a:srgbClr val="000000"/>
              </a:solidFill>
              <a:effectLst/>
              <a:latin typeface="Times New Roman" pitchFamily="18" charset="0"/>
            </a:endParaRPr>
          </a:p>
        </p:txBody>
      </p:sp>
      <p:sp>
        <p:nvSpPr>
          <p:cNvPr id="5124" name="Rectangle 3"/>
          <p:cNvSpPr>
            <a:spLocks noGrp="1" noChangeArrowheads="1"/>
          </p:cNvSpPr>
          <p:nvPr>
            <p:ph idx="1"/>
          </p:nvPr>
        </p:nvSpPr>
        <p:spPr>
          <a:xfrm>
            <a:off x="395536" y="836712"/>
            <a:ext cx="8229600" cy="5343872"/>
          </a:xfrm>
        </p:spPr>
        <p:txBody>
          <a:bodyPr/>
          <a:lstStyle/>
          <a:p>
            <a:pPr algn="just">
              <a:buClr>
                <a:schemeClr val="tx1"/>
              </a:buClr>
              <a:buNone/>
            </a:pPr>
            <a:r>
              <a:rPr lang="fr-FR" sz="2800" dirty="0" smtClean="0">
                <a:solidFill>
                  <a:srgbClr val="000000"/>
                </a:solidFill>
                <a:latin typeface="Times New Roman" pitchFamily="18" charset="0"/>
              </a:rPr>
              <a:t>Caractéristiques générales: </a:t>
            </a:r>
          </a:p>
          <a:p>
            <a:pPr algn="just">
              <a:buClr>
                <a:schemeClr val="tx1"/>
              </a:buClr>
              <a:buFont typeface="Arial" pitchFamily="34" charset="0"/>
              <a:buChar char="•"/>
            </a:pPr>
            <a:r>
              <a:rPr lang="fr-FR" sz="2500" dirty="0" smtClean="0">
                <a:solidFill>
                  <a:srgbClr val="000000"/>
                </a:solidFill>
                <a:latin typeface="Times New Roman" pitchFamily="18" charset="0"/>
              </a:rPr>
              <a:t>Dédié à une application spécifique</a:t>
            </a:r>
          </a:p>
          <a:p>
            <a:pPr algn="just">
              <a:buClr>
                <a:schemeClr val="tx1"/>
              </a:buClr>
              <a:buFont typeface="Arial" pitchFamily="34" charset="0"/>
              <a:buChar char="•"/>
            </a:pPr>
            <a:r>
              <a:rPr lang="fr-FR" sz="2500" dirty="0" smtClean="0">
                <a:solidFill>
                  <a:srgbClr val="000000"/>
                </a:solidFill>
                <a:latin typeface="Times New Roman" pitchFamily="18" charset="0"/>
              </a:rPr>
              <a:t>Volume restreint (compact, pas modulaire)</a:t>
            </a:r>
          </a:p>
          <a:p>
            <a:pPr algn="just">
              <a:buClr>
                <a:schemeClr val="tx1"/>
              </a:buClr>
              <a:buFont typeface="Arial" pitchFamily="34" charset="0"/>
              <a:buChar char="•"/>
            </a:pPr>
            <a:r>
              <a:rPr lang="fr-FR" sz="2500" dirty="0" smtClean="0">
                <a:solidFill>
                  <a:srgbClr val="000000"/>
                </a:solidFill>
                <a:latin typeface="Times New Roman" pitchFamily="18" charset="0"/>
              </a:rPr>
              <a:t>Capacité mémoire adaptée</a:t>
            </a:r>
          </a:p>
          <a:p>
            <a:pPr algn="just">
              <a:buClr>
                <a:schemeClr val="tx1"/>
              </a:buClr>
              <a:buFont typeface="Arial" pitchFamily="34" charset="0"/>
              <a:buChar char="•"/>
            </a:pPr>
            <a:r>
              <a:rPr lang="fr-FR" sz="2500" dirty="0" smtClean="0">
                <a:solidFill>
                  <a:srgbClr val="000000"/>
                </a:solidFill>
                <a:latin typeface="Times New Roman" pitchFamily="18" charset="0"/>
              </a:rPr>
              <a:t>Capacité de calcul appropriée à l'application</a:t>
            </a:r>
          </a:p>
          <a:p>
            <a:pPr algn="just">
              <a:buClr>
                <a:schemeClr val="tx1"/>
              </a:buClr>
              <a:buFont typeface="Arial" pitchFamily="34" charset="0"/>
              <a:buChar char="•"/>
            </a:pPr>
            <a:r>
              <a:rPr lang="fr-FR" sz="2500" dirty="0" smtClean="0">
                <a:solidFill>
                  <a:srgbClr val="000000"/>
                </a:solidFill>
                <a:latin typeface="Times New Roman" pitchFamily="18" charset="0"/>
              </a:rPr>
              <a:t>Exécution </a:t>
            </a:r>
            <a:r>
              <a:rPr lang="fr-FR" sz="2500" dirty="0" smtClean="0">
                <a:solidFill>
                  <a:srgbClr val="000000"/>
                </a:solidFill>
                <a:latin typeface="Times New Roman" pitchFamily="18" charset="0"/>
                <a:hlinkClick r:id="rId3" action="ppaction://hlinksldjump"/>
              </a:rPr>
              <a:t>temps réel </a:t>
            </a:r>
            <a:r>
              <a:rPr lang="fr-FR" sz="2500" dirty="0" smtClean="0">
                <a:solidFill>
                  <a:srgbClr val="000000"/>
                </a:solidFill>
                <a:latin typeface="Times New Roman" pitchFamily="18" charset="0"/>
              </a:rPr>
              <a:t>(souvent)</a:t>
            </a:r>
          </a:p>
          <a:p>
            <a:pPr algn="just">
              <a:buClr>
                <a:schemeClr val="tx1"/>
              </a:buClr>
              <a:buFont typeface="Arial" pitchFamily="34" charset="0"/>
              <a:buChar char="•"/>
            </a:pPr>
            <a:r>
              <a:rPr lang="fr-FR" sz="2500" dirty="0" smtClean="0">
                <a:solidFill>
                  <a:srgbClr val="000000"/>
                </a:solidFill>
                <a:latin typeface="Times New Roman" pitchFamily="18" charset="0"/>
              </a:rPr>
              <a:t>Fiabilité et sécurité de fonctionnement</a:t>
            </a:r>
          </a:p>
          <a:p>
            <a:pPr algn="just">
              <a:buClr>
                <a:schemeClr val="tx1"/>
              </a:buClr>
              <a:buFont typeface="Arial" pitchFamily="34" charset="0"/>
              <a:buChar char="•"/>
            </a:pPr>
            <a:r>
              <a:rPr lang="fr-FR" sz="2500" dirty="0" smtClean="0">
                <a:solidFill>
                  <a:srgbClr val="000000"/>
                </a:solidFill>
                <a:latin typeface="Times New Roman" pitchFamily="18" charset="0"/>
              </a:rPr>
              <a:t>Consommation d’énergie maitrisée</a:t>
            </a:r>
          </a:p>
          <a:p>
            <a:pPr lvl="1" algn="just">
              <a:buClr>
                <a:schemeClr val="tx1"/>
              </a:buClr>
              <a:buFont typeface="Courier New" pitchFamily="49" charset="0"/>
              <a:buChar char="o"/>
            </a:pPr>
            <a:r>
              <a:rPr lang="fr-FR" sz="2300" dirty="0" smtClean="0">
                <a:solidFill>
                  <a:srgbClr val="000000"/>
                </a:solidFill>
                <a:latin typeface="Times New Roman" pitchFamily="18" charset="0"/>
              </a:rPr>
              <a:t>	voir très faible en  cas d’utilisation sur batterie  (autonomie)</a:t>
            </a:r>
          </a:p>
          <a:p>
            <a:pPr algn="just">
              <a:buClr>
                <a:schemeClr val="tx1"/>
              </a:buClr>
              <a:buFont typeface="Arial" pitchFamily="34" charset="0"/>
              <a:buChar char="•"/>
            </a:pPr>
            <a:r>
              <a:rPr lang="fr-FR" sz="2500" dirty="0" smtClean="0">
                <a:solidFill>
                  <a:srgbClr val="000000"/>
                </a:solidFill>
                <a:latin typeface="Times New Roman" pitchFamily="18" charset="0"/>
              </a:rPr>
              <a:t>Coût réduit </a:t>
            </a:r>
            <a:r>
              <a:rPr lang="fr-FR" sz="2500" dirty="0" smtClean="0">
                <a:solidFill>
                  <a:srgbClr val="000000"/>
                </a:solidFill>
                <a:latin typeface="Times New Roman" pitchFamily="18" charset="0"/>
                <a:sym typeface="Symbol"/>
              </a:rPr>
              <a:t> </a:t>
            </a:r>
            <a:r>
              <a:rPr lang="fr-FR" sz="2500" dirty="0" smtClean="0">
                <a:solidFill>
                  <a:srgbClr val="000000"/>
                </a:solidFill>
                <a:latin typeface="Times New Roman" pitchFamily="18" charset="0"/>
              </a:rPr>
              <a:t>maximisation rapport: performance/prix</a:t>
            </a:r>
            <a:endParaRPr lang="fr-FR" sz="2500" dirty="0" smtClean="0">
              <a:solidFill>
                <a:srgbClr val="000000"/>
              </a:solidFill>
              <a:effectLst/>
              <a:latin typeface="Times New Roman" pitchFamily="18" charset="0"/>
            </a:endParaRPr>
          </a:p>
        </p:txBody>
      </p:sp>
      <p:sp>
        <p:nvSpPr>
          <p:cNvPr id="6" name="Espace réservé de la date 5"/>
          <p:cNvSpPr>
            <a:spLocks noGrp="1"/>
          </p:cNvSpPr>
          <p:nvPr>
            <p:ph type="dt" sz="half" idx="10"/>
          </p:nvPr>
        </p:nvSpPr>
        <p:spPr/>
        <p:txBody>
          <a:bodyPr/>
          <a:lstStyle/>
          <a:p>
            <a:pPr>
              <a:defRPr/>
            </a:pPr>
            <a:r>
              <a:rPr lang="fr-FR" smtClean="0"/>
              <a:t>A. MARHRAOUI HSAINI</a:t>
            </a:r>
            <a:endParaRPr lang="fr-FR"/>
          </a:p>
        </p:txBody>
      </p:sp>
      <p:sp>
        <p:nvSpPr>
          <p:cNvPr id="7" name="Espace réservé du numéro de diapositive 6"/>
          <p:cNvSpPr>
            <a:spLocks noGrp="1"/>
          </p:cNvSpPr>
          <p:nvPr>
            <p:ph type="sldNum" sz="quarter" idx="12"/>
          </p:nvPr>
        </p:nvSpPr>
        <p:spPr/>
        <p:txBody>
          <a:bodyPr>
            <a:normAutofit/>
          </a:bodyPr>
          <a:lstStyle/>
          <a:p>
            <a:pPr>
              <a:defRPr/>
            </a:pPr>
            <a:fld id="{A0AAF2DC-9E5D-43C0-9727-0738D8A496F9}" type="slidenum">
              <a:rPr lang="fr-FR" smtClean="0"/>
              <a:pPr>
                <a:defRPr/>
              </a:pPr>
              <a:t>5</a:t>
            </a:fld>
            <a:endParaRPr lang="fr-FR"/>
          </a:p>
        </p:txBody>
      </p:sp>
    </p:spTree>
  </p:cSld>
  <p:clrMapOvr>
    <a:masterClrMapping/>
  </p:clrMapOvr>
  <p:transition>
    <p:comb/>
  </p:transition>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8915" name="Rectangle 2"/>
          <p:cNvSpPr>
            <a:spLocks noGrp="1" noChangeArrowheads="1"/>
          </p:cNvSpPr>
          <p:nvPr>
            <p:ph type="title"/>
          </p:nvPr>
        </p:nvSpPr>
        <p:spPr>
          <a:xfrm>
            <a:off x="500034" y="285728"/>
            <a:ext cx="8229600" cy="1143000"/>
          </a:xfrm>
        </p:spPr>
        <p:txBody>
          <a:bodyPr/>
          <a:lstStyle/>
          <a:p>
            <a:pPr algn="ctr" eaLnBrk="1" hangingPunct="1"/>
            <a:r>
              <a:rPr lang="fr-FR" sz="4000" b="1" dirty="0" smtClean="0">
                <a:solidFill>
                  <a:schemeClr val="accent2"/>
                </a:solidFill>
                <a:effectLst/>
                <a:latin typeface="Times New Roman" pitchFamily="18" charset="0"/>
                <a:cs typeface="Times New Roman" pitchFamily="18" charset="0"/>
              </a:rPr>
              <a:t>RAM</a:t>
            </a:r>
          </a:p>
        </p:txBody>
      </p:sp>
      <p:sp>
        <p:nvSpPr>
          <p:cNvPr id="38916" name="Rectangle 3"/>
          <p:cNvSpPr>
            <a:spLocks noGrp="1" noChangeArrowheads="1"/>
          </p:cNvSpPr>
          <p:nvPr>
            <p:ph idx="1"/>
          </p:nvPr>
        </p:nvSpPr>
        <p:spPr/>
        <p:txBody>
          <a:bodyPr>
            <a:normAutofit lnSpcReduction="10000"/>
          </a:bodyPr>
          <a:lstStyle/>
          <a:p>
            <a:pPr marL="0" indent="0" algn="just" eaLnBrk="1" hangingPunct="1">
              <a:lnSpc>
                <a:spcPct val="150000"/>
              </a:lnSpc>
              <a:buClr>
                <a:schemeClr val="tx1"/>
              </a:buClr>
              <a:buFontTx/>
              <a:buNone/>
            </a:pPr>
            <a:r>
              <a:rPr lang="fr-FR" sz="2800" dirty="0" smtClean="0">
                <a:solidFill>
                  <a:srgbClr val="000000"/>
                </a:solidFill>
                <a:effectLst/>
                <a:latin typeface="Times New Roman" pitchFamily="18" charset="0"/>
                <a:cs typeface="Times New Roman" pitchFamily="18" charset="0"/>
              </a:rPr>
              <a:t>La </a:t>
            </a:r>
            <a:r>
              <a:rPr lang="fr-FR" sz="2800" b="1" dirty="0" smtClean="0">
                <a:solidFill>
                  <a:srgbClr val="000000"/>
                </a:solidFill>
                <a:effectLst/>
                <a:latin typeface="Times New Roman" pitchFamily="18" charset="0"/>
                <a:cs typeface="Times New Roman" pitchFamily="18" charset="0"/>
              </a:rPr>
              <a:t>mémoire vive</a:t>
            </a:r>
            <a:r>
              <a:rPr lang="fr-FR" sz="2800" dirty="0" smtClean="0">
                <a:solidFill>
                  <a:srgbClr val="000000"/>
                </a:solidFill>
                <a:effectLst/>
                <a:latin typeface="Times New Roman" pitchFamily="18" charset="0"/>
                <a:cs typeface="Times New Roman" pitchFamily="18" charset="0"/>
              </a:rPr>
              <a:t>, ou </a:t>
            </a:r>
            <a:r>
              <a:rPr lang="fr-FR" sz="2800" b="1" dirty="0" smtClean="0">
                <a:solidFill>
                  <a:srgbClr val="000000"/>
                </a:solidFill>
                <a:effectLst/>
                <a:latin typeface="Times New Roman" pitchFamily="18" charset="0"/>
                <a:cs typeface="Times New Roman" pitchFamily="18" charset="0"/>
              </a:rPr>
              <a:t>mémoire volatile</a:t>
            </a:r>
            <a:r>
              <a:rPr lang="fr-FR" sz="2800" dirty="0" smtClean="0">
                <a:solidFill>
                  <a:srgbClr val="000000"/>
                </a:solidFill>
                <a:effectLst/>
                <a:latin typeface="Times New Roman" pitchFamily="18" charset="0"/>
                <a:cs typeface="Times New Roman" pitchFamily="18" charset="0"/>
              </a:rPr>
              <a:t> </a:t>
            </a:r>
            <a:r>
              <a:rPr lang="fr-FR" sz="2800" b="1" dirty="0" smtClean="0">
                <a:solidFill>
                  <a:srgbClr val="000000"/>
                </a:solidFill>
                <a:effectLst/>
                <a:latin typeface="Times New Roman" pitchFamily="18" charset="0"/>
                <a:cs typeface="Times New Roman" pitchFamily="18" charset="0"/>
              </a:rPr>
              <a:t>RAM</a:t>
            </a:r>
            <a:r>
              <a:rPr lang="fr-FR" sz="2800" dirty="0" smtClean="0">
                <a:solidFill>
                  <a:srgbClr val="000000"/>
                </a:solidFill>
                <a:effectLst/>
                <a:latin typeface="Times New Roman" pitchFamily="18" charset="0"/>
                <a:cs typeface="Times New Roman" pitchFamily="18" charset="0"/>
              </a:rPr>
              <a:t> (</a:t>
            </a:r>
            <a:r>
              <a:rPr lang="fr-FR" sz="2800" b="1" dirty="0" err="1" smtClean="0">
                <a:solidFill>
                  <a:srgbClr val="000000"/>
                </a:solidFill>
                <a:effectLst/>
                <a:latin typeface="Times New Roman" pitchFamily="18" charset="0"/>
                <a:cs typeface="Times New Roman" pitchFamily="18" charset="0"/>
              </a:rPr>
              <a:t>Random</a:t>
            </a:r>
            <a:r>
              <a:rPr lang="fr-FR" sz="2800" b="1" dirty="0" smtClean="0">
                <a:solidFill>
                  <a:srgbClr val="000000"/>
                </a:solidFill>
                <a:effectLst/>
                <a:latin typeface="Times New Roman" pitchFamily="18" charset="0"/>
                <a:cs typeface="Times New Roman" pitchFamily="18" charset="0"/>
              </a:rPr>
              <a:t> Access Memory</a:t>
            </a:r>
            <a:r>
              <a:rPr lang="fr-FR" sz="2800" dirty="0" smtClean="0">
                <a:solidFill>
                  <a:srgbClr val="000000"/>
                </a:solidFill>
                <a:effectLst/>
                <a:latin typeface="Times New Roman" pitchFamily="18" charset="0"/>
                <a:cs typeface="Times New Roman" pitchFamily="18" charset="0"/>
              </a:rPr>
              <a:t> </a:t>
            </a:r>
            <a:r>
              <a:rPr lang="fr-FR" sz="2800" i="1" dirty="0" smtClean="0">
                <a:solidFill>
                  <a:srgbClr val="000000"/>
                </a:solidFill>
                <a:effectLst/>
                <a:latin typeface="Times New Roman" pitchFamily="18" charset="0"/>
                <a:cs typeface="Times New Roman" pitchFamily="18" charset="0"/>
              </a:rPr>
              <a:t>mémoire à accès aléatoire</a:t>
            </a:r>
            <a:r>
              <a:rPr lang="fr-FR" sz="2800" dirty="0" smtClean="0">
                <a:solidFill>
                  <a:srgbClr val="000000"/>
                </a:solidFill>
                <a:effectLst/>
                <a:latin typeface="Times New Roman" pitchFamily="18" charset="0"/>
                <a:cs typeface="Times New Roman" pitchFamily="18" charset="0"/>
              </a:rPr>
              <a:t>) ou </a:t>
            </a:r>
            <a:r>
              <a:rPr lang="fr-FR" sz="2800" b="1" dirty="0" err="1" smtClean="0">
                <a:solidFill>
                  <a:srgbClr val="000000"/>
                </a:solidFill>
                <a:effectLst/>
                <a:latin typeface="Times New Roman" pitchFamily="18" charset="0"/>
                <a:cs typeface="Times New Roman" pitchFamily="18" charset="0"/>
              </a:rPr>
              <a:t>RWM</a:t>
            </a:r>
            <a:r>
              <a:rPr lang="fr-FR" sz="2800" dirty="0" smtClean="0">
                <a:solidFill>
                  <a:srgbClr val="000000"/>
                </a:solidFill>
                <a:effectLst/>
                <a:latin typeface="Times New Roman" pitchFamily="18" charset="0"/>
                <a:cs typeface="Times New Roman" pitchFamily="18" charset="0"/>
              </a:rPr>
              <a:t> (</a:t>
            </a:r>
            <a:r>
              <a:rPr lang="fr-FR" sz="2800" b="1" dirty="0" smtClean="0">
                <a:solidFill>
                  <a:srgbClr val="000000"/>
                </a:solidFill>
                <a:effectLst/>
                <a:latin typeface="Times New Roman" pitchFamily="18" charset="0"/>
                <a:cs typeface="Times New Roman" pitchFamily="18" charset="0"/>
              </a:rPr>
              <a:t>Read </a:t>
            </a:r>
            <a:r>
              <a:rPr lang="fr-FR" sz="2800" b="1" dirty="0" err="1" smtClean="0">
                <a:solidFill>
                  <a:srgbClr val="000000"/>
                </a:solidFill>
                <a:effectLst/>
                <a:latin typeface="Times New Roman" pitchFamily="18" charset="0"/>
                <a:cs typeface="Times New Roman" pitchFamily="18" charset="0"/>
              </a:rPr>
              <a:t>Write</a:t>
            </a:r>
            <a:r>
              <a:rPr lang="fr-FR" sz="2800" b="1" dirty="0" smtClean="0">
                <a:solidFill>
                  <a:srgbClr val="000000"/>
                </a:solidFill>
                <a:effectLst/>
                <a:latin typeface="Times New Roman" pitchFamily="18" charset="0"/>
                <a:cs typeface="Times New Roman" pitchFamily="18" charset="0"/>
              </a:rPr>
              <a:t> Memory</a:t>
            </a:r>
            <a:r>
              <a:rPr lang="fr-FR" sz="2800" dirty="0" smtClean="0">
                <a:solidFill>
                  <a:srgbClr val="000000"/>
                </a:solidFill>
                <a:effectLst/>
                <a:latin typeface="Times New Roman" pitchFamily="18" charset="0"/>
                <a:cs typeface="Times New Roman" pitchFamily="18" charset="0"/>
              </a:rPr>
              <a:t>) est une mémoire permettant de stocker de manière temporaire des données lors de l'exécution d'un programme. Deux types de mémoires vives existent (RAM statique et RAM dynamique).</a:t>
            </a:r>
          </a:p>
        </p:txBody>
      </p:sp>
      <p:sp>
        <p:nvSpPr>
          <p:cNvPr id="6" name="Espace réservé de la date 5"/>
          <p:cNvSpPr>
            <a:spLocks noGrp="1"/>
          </p:cNvSpPr>
          <p:nvPr>
            <p:ph type="dt" sz="half" idx="10"/>
          </p:nvPr>
        </p:nvSpPr>
        <p:spPr/>
        <p:txBody>
          <a:bodyPr/>
          <a:lstStyle/>
          <a:p>
            <a:pPr>
              <a:defRPr/>
            </a:pPr>
            <a:r>
              <a:rPr lang="fr-FR" smtClean="0"/>
              <a:t>A. MARHRAOUI HSAINI</a:t>
            </a:r>
            <a:endParaRPr lang="fr-FR"/>
          </a:p>
        </p:txBody>
      </p:sp>
      <p:sp>
        <p:nvSpPr>
          <p:cNvPr id="7" name="Espace réservé du numéro de diapositive 6"/>
          <p:cNvSpPr>
            <a:spLocks noGrp="1"/>
          </p:cNvSpPr>
          <p:nvPr>
            <p:ph type="sldNum" sz="quarter" idx="12"/>
          </p:nvPr>
        </p:nvSpPr>
        <p:spPr/>
        <p:txBody>
          <a:bodyPr/>
          <a:lstStyle/>
          <a:p>
            <a:pPr>
              <a:defRPr/>
            </a:pPr>
            <a:fld id="{1A42AA3F-EF67-4D99-943F-5027FA6E54F9}" type="slidenum">
              <a:rPr lang="fr-FR" smtClean="0"/>
              <a:pPr>
                <a:defRPr/>
              </a:pPr>
              <a:t>50</a:t>
            </a:fld>
            <a:endParaRPr lang="fr-FR"/>
          </a:p>
        </p:txBody>
      </p:sp>
    </p:spTree>
  </p:cSld>
  <p:clrMapOvr>
    <a:masterClrMapping/>
  </p:clrMapOvr>
  <p:transition>
    <p:comb/>
  </p:transition>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9943" name="Rectangle 2"/>
          <p:cNvSpPr>
            <a:spLocks noGrp="1" noChangeArrowheads="1"/>
          </p:cNvSpPr>
          <p:nvPr>
            <p:ph type="title"/>
          </p:nvPr>
        </p:nvSpPr>
        <p:spPr>
          <a:xfrm>
            <a:off x="457200" y="292100"/>
            <a:ext cx="8229600" cy="1049338"/>
          </a:xfrm>
        </p:spPr>
        <p:txBody>
          <a:bodyPr>
            <a:normAutofit fontScale="90000"/>
          </a:bodyPr>
          <a:lstStyle/>
          <a:p>
            <a:pPr algn="ctr" eaLnBrk="1" hangingPunct="1"/>
            <a:r>
              <a:rPr lang="fr-FR" sz="4000" b="1" dirty="0" smtClean="0">
                <a:solidFill>
                  <a:schemeClr val="accent2"/>
                </a:solidFill>
                <a:effectLst/>
                <a:latin typeface="Times New Roman" pitchFamily="18" charset="0"/>
              </a:rPr>
              <a:t/>
            </a:r>
            <a:br>
              <a:rPr lang="fr-FR" sz="4000" b="1" dirty="0" smtClean="0">
                <a:solidFill>
                  <a:schemeClr val="accent2"/>
                </a:solidFill>
                <a:effectLst/>
                <a:latin typeface="Times New Roman" pitchFamily="18" charset="0"/>
              </a:rPr>
            </a:br>
            <a:r>
              <a:rPr lang="fr-FR" sz="4000" b="1" dirty="0" smtClean="0">
                <a:solidFill>
                  <a:schemeClr val="accent2"/>
                </a:solidFill>
                <a:effectLst/>
                <a:latin typeface="Times New Roman" pitchFamily="18" charset="0"/>
              </a:rPr>
              <a:t>RAM STATIQUE</a:t>
            </a:r>
            <a:endParaRPr lang="fr-FR" sz="4000" dirty="0" smtClean="0">
              <a:effectLst/>
              <a:latin typeface="Times New Roman" pitchFamily="18" charset="0"/>
            </a:endParaRPr>
          </a:p>
        </p:txBody>
      </p:sp>
      <p:sp>
        <p:nvSpPr>
          <p:cNvPr id="39939" name="Rectangle 3"/>
          <p:cNvSpPr>
            <a:spLocks noGrp="1" noChangeArrowheads="1"/>
          </p:cNvSpPr>
          <p:nvPr>
            <p:ph idx="1"/>
          </p:nvPr>
        </p:nvSpPr>
        <p:spPr>
          <a:xfrm>
            <a:off x="428596" y="1785926"/>
            <a:ext cx="8229600" cy="4389120"/>
          </a:xfrm>
        </p:spPr>
        <p:txBody>
          <a:bodyPr>
            <a:normAutofit lnSpcReduction="10000"/>
          </a:bodyPr>
          <a:lstStyle/>
          <a:p>
            <a:pPr marL="0" indent="0" algn="just" eaLnBrk="1" hangingPunct="1">
              <a:lnSpc>
                <a:spcPct val="150000"/>
              </a:lnSpc>
              <a:buClr>
                <a:schemeClr val="tx1"/>
              </a:buClr>
              <a:buFontTx/>
              <a:buNone/>
            </a:pPr>
            <a:r>
              <a:rPr lang="fr-FR" sz="2800" dirty="0" smtClean="0">
                <a:solidFill>
                  <a:srgbClr val="000000"/>
                </a:solidFill>
                <a:effectLst/>
                <a:latin typeface="Times New Roman" pitchFamily="18" charset="0"/>
                <a:cs typeface="Times New Roman" pitchFamily="18" charset="0"/>
              </a:rPr>
              <a:t>La mémoire vive statique </a:t>
            </a:r>
            <a:r>
              <a:rPr lang="fr-FR" sz="2800" dirty="0" err="1" smtClean="0">
                <a:solidFill>
                  <a:srgbClr val="000000"/>
                </a:solidFill>
                <a:effectLst/>
                <a:latin typeface="Times New Roman" pitchFamily="18" charset="0"/>
                <a:cs typeface="Times New Roman" pitchFamily="18" charset="0"/>
              </a:rPr>
              <a:t>SRAM</a:t>
            </a:r>
            <a:r>
              <a:rPr lang="fr-FR" sz="2800" dirty="0" smtClean="0">
                <a:solidFill>
                  <a:srgbClr val="000000"/>
                </a:solidFill>
                <a:effectLst/>
                <a:latin typeface="Times New Roman" pitchFamily="18" charset="0"/>
                <a:cs typeface="Times New Roman" pitchFamily="18" charset="0"/>
              </a:rPr>
              <a:t> (</a:t>
            </a:r>
            <a:r>
              <a:rPr lang="fr-FR" sz="2800" dirty="0" err="1" smtClean="0">
                <a:solidFill>
                  <a:srgbClr val="000000"/>
                </a:solidFill>
                <a:effectLst/>
                <a:latin typeface="Times New Roman" pitchFamily="18" charset="0"/>
                <a:cs typeface="Times New Roman" pitchFamily="18" charset="0"/>
              </a:rPr>
              <a:t>Static</a:t>
            </a:r>
            <a:r>
              <a:rPr lang="fr-FR" sz="2800" dirty="0" smtClean="0">
                <a:solidFill>
                  <a:srgbClr val="000000"/>
                </a:solidFill>
                <a:effectLst/>
                <a:latin typeface="Times New Roman" pitchFamily="18" charset="0"/>
                <a:cs typeface="Times New Roman" pitchFamily="18" charset="0"/>
              </a:rPr>
              <a:t> </a:t>
            </a:r>
            <a:r>
              <a:rPr lang="fr-FR" sz="2800" dirty="0" err="1" smtClean="0">
                <a:solidFill>
                  <a:srgbClr val="000000"/>
                </a:solidFill>
                <a:effectLst/>
                <a:latin typeface="Times New Roman" pitchFamily="18" charset="0"/>
                <a:cs typeface="Times New Roman" pitchFamily="18" charset="0"/>
              </a:rPr>
              <a:t>Random</a:t>
            </a:r>
            <a:r>
              <a:rPr lang="fr-FR" sz="2800" dirty="0" smtClean="0">
                <a:solidFill>
                  <a:srgbClr val="000000"/>
                </a:solidFill>
                <a:effectLst/>
                <a:latin typeface="Times New Roman" pitchFamily="18" charset="0"/>
                <a:cs typeface="Times New Roman" pitchFamily="18" charset="0"/>
              </a:rPr>
              <a:t> Access Memory), </a:t>
            </a:r>
            <a:r>
              <a:rPr lang="fr-FR" sz="2800" i="1" dirty="0" err="1" smtClean="0">
                <a:solidFill>
                  <a:srgbClr val="000000"/>
                </a:solidFill>
                <a:effectLst/>
                <a:latin typeface="Times New Roman" pitchFamily="18" charset="0"/>
                <a:cs typeface="Times New Roman" pitchFamily="18" charset="0"/>
              </a:rPr>
              <a:t>Static</a:t>
            </a:r>
            <a:r>
              <a:rPr lang="fr-FR" sz="2800" i="1" dirty="0" smtClean="0">
                <a:solidFill>
                  <a:srgbClr val="000000"/>
                </a:solidFill>
                <a:effectLst/>
                <a:latin typeface="Times New Roman" pitchFamily="18" charset="0"/>
                <a:cs typeface="Times New Roman" pitchFamily="18" charset="0"/>
              </a:rPr>
              <a:t> RAM</a:t>
            </a:r>
            <a:r>
              <a:rPr lang="fr-FR" sz="2800" dirty="0" smtClean="0">
                <a:solidFill>
                  <a:srgbClr val="000000"/>
                </a:solidFill>
                <a:effectLst/>
                <a:latin typeface="Times New Roman" pitchFamily="18" charset="0"/>
                <a:cs typeface="Times New Roman" pitchFamily="18" charset="0"/>
              </a:rPr>
              <a:t>, utilise le principe des bascules électroniques, elle est très rapide, ne nécessite pas de rafraîchissement, par contre, elle est chère, volumineuse et, grosse consommatrice d'électricité. Les </a:t>
            </a:r>
            <a:r>
              <a:rPr lang="fr-FR" sz="2800" dirty="0" err="1" smtClean="0">
                <a:solidFill>
                  <a:srgbClr val="000000"/>
                </a:solidFill>
                <a:effectLst/>
                <a:latin typeface="Times New Roman" pitchFamily="18" charset="0"/>
                <a:cs typeface="Times New Roman" pitchFamily="18" charset="0"/>
              </a:rPr>
              <a:t>SRAM</a:t>
            </a:r>
            <a:r>
              <a:rPr lang="fr-FR" sz="2800" dirty="0" smtClean="0">
                <a:solidFill>
                  <a:srgbClr val="000000"/>
                </a:solidFill>
                <a:effectLst/>
                <a:latin typeface="Times New Roman" pitchFamily="18" charset="0"/>
                <a:cs typeface="Times New Roman" pitchFamily="18" charset="0"/>
              </a:rPr>
              <a:t> sont notamment utilisées pour les mémoires </a:t>
            </a:r>
            <a:r>
              <a:rPr lang="fr-FR" sz="2800" dirty="0" smtClean="0">
                <a:solidFill>
                  <a:srgbClr val="000000"/>
                </a:solidFill>
                <a:effectLst/>
                <a:latin typeface="Times New Roman" pitchFamily="18" charset="0"/>
                <a:cs typeface="Times New Roman" pitchFamily="18" charset="0"/>
                <a:hlinkClick r:id="" action="ppaction://noaction"/>
              </a:rPr>
              <a:t>cache</a:t>
            </a:r>
            <a:r>
              <a:rPr lang="fr-FR" sz="2800" dirty="0" smtClean="0">
                <a:solidFill>
                  <a:srgbClr val="000000"/>
                </a:solidFill>
                <a:effectLst/>
                <a:latin typeface="Times New Roman" pitchFamily="18" charset="0"/>
                <a:cs typeface="Times New Roman" pitchFamily="18" charset="0"/>
              </a:rPr>
              <a:t> du processeur.</a:t>
            </a:r>
          </a:p>
        </p:txBody>
      </p:sp>
      <p:sp>
        <p:nvSpPr>
          <p:cNvPr id="6" name="Espace réservé de la date 5"/>
          <p:cNvSpPr>
            <a:spLocks noGrp="1"/>
          </p:cNvSpPr>
          <p:nvPr>
            <p:ph type="dt" sz="half" idx="10"/>
          </p:nvPr>
        </p:nvSpPr>
        <p:spPr/>
        <p:txBody>
          <a:bodyPr/>
          <a:lstStyle/>
          <a:p>
            <a:pPr>
              <a:defRPr/>
            </a:pPr>
            <a:r>
              <a:rPr lang="fr-FR" smtClean="0"/>
              <a:t>A. MARHRAOUI HSAINI</a:t>
            </a:r>
            <a:endParaRPr lang="fr-FR"/>
          </a:p>
        </p:txBody>
      </p:sp>
      <p:sp>
        <p:nvSpPr>
          <p:cNvPr id="7" name="Espace réservé du numéro de diapositive 6"/>
          <p:cNvSpPr>
            <a:spLocks noGrp="1"/>
          </p:cNvSpPr>
          <p:nvPr>
            <p:ph type="sldNum" sz="quarter" idx="12"/>
          </p:nvPr>
        </p:nvSpPr>
        <p:spPr/>
        <p:txBody>
          <a:bodyPr/>
          <a:lstStyle/>
          <a:p>
            <a:pPr>
              <a:defRPr/>
            </a:pPr>
            <a:fld id="{BCDD6AAF-8C6C-4474-888B-C3D2339198C0}" type="slidenum">
              <a:rPr lang="fr-FR" smtClean="0"/>
              <a:pPr>
                <a:defRPr/>
              </a:pPr>
              <a:t>51</a:t>
            </a:fld>
            <a:endParaRPr lang="fr-FR"/>
          </a:p>
        </p:txBody>
      </p:sp>
      <p:sp>
        <p:nvSpPr>
          <p:cNvPr id="8" name="Rectangle 2"/>
          <p:cNvSpPr txBox="1">
            <a:spLocks noChangeArrowheads="1"/>
          </p:cNvSpPr>
          <p:nvPr/>
        </p:nvSpPr>
        <p:spPr bwMode="auto">
          <a:xfrm>
            <a:off x="468313" y="260350"/>
            <a:ext cx="8229600" cy="1223963"/>
          </a:xfrm>
          <a:prstGeom prst="rect">
            <a:avLst/>
          </a:prstGeom>
          <a:noFill/>
          <a:ln w="9525">
            <a:noFill/>
            <a:miter lim="800000"/>
            <a:headEnd/>
            <a:tailEnd/>
          </a:ln>
          <a:effectLst/>
        </p:spPr>
        <p:txBody>
          <a:bodyPr anchor="ctr"/>
          <a:lstStyle/>
          <a:p>
            <a:pPr algn="ctr">
              <a:defRPr/>
            </a:pPr>
            <a:r>
              <a:rPr lang="fr-FR" sz="4400" b="1" kern="0" dirty="0">
                <a:solidFill>
                  <a:schemeClr val="accent2"/>
                </a:solidFill>
                <a:latin typeface="Times New Roman" pitchFamily="18" charset="0"/>
                <a:ea typeface="+mj-ea"/>
                <a:cs typeface="Times New Roman" pitchFamily="18" charset="0"/>
              </a:rPr>
              <a:t>Les types de RAM</a:t>
            </a:r>
          </a:p>
          <a:p>
            <a:pPr algn="ctr">
              <a:defRPr/>
            </a:pPr>
            <a:endParaRPr lang="fr-FR" sz="4400" kern="0" dirty="0">
              <a:solidFill>
                <a:schemeClr val="tx2"/>
              </a:solidFill>
              <a:latin typeface="+mj-lt"/>
              <a:ea typeface="+mj-ea"/>
              <a:cs typeface="+mj-cs"/>
            </a:endParaRPr>
          </a:p>
        </p:txBody>
      </p:sp>
    </p:spTree>
  </p:cSld>
  <p:clrMapOvr>
    <a:masterClrMapping/>
  </p:clrMapOvr>
  <p:transition>
    <p:comb/>
  </p:transition>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3" name="Rectangle 2"/>
          <p:cNvSpPr>
            <a:spLocks noGrp="1" noChangeArrowheads="1"/>
          </p:cNvSpPr>
          <p:nvPr>
            <p:ph type="title"/>
          </p:nvPr>
        </p:nvSpPr>
        <p:spPr>
          <a:xfrm>
            <a:off x="395288" y="188913"/>
            <a:ext cx="8229600" cy="1384300"/>
          </a:xfrm>
        </p:spPr>
        <p:txBody>
          <a:bodyPr/>
          <a:lstStyle/>
          <a:p>
            <a:pPr algn="ctr" eaLnBrk="1" hangingPunct="1"/>
            <a:r>
              <a:rPr lang="fr-FR" sz="4000" dirty="0" smtClean="0">
                <a:solidFill>
                  <a:srgbClr val="00CC00"/>
                </a:solidFill>
                <a:effectLst/>
                <a:latin typeface="Times New Roman" pitchFamily="18" charset="0"/>
                <a:cs typeface="Times New Roman" pitchFamily="18" charset="0"/>
              </a:rPr>
              <a:t>Les types de RAM</a:t>
            </a:r>
            <a:br>
              <a:rPr lang="fr-FR" sz="4000" dirty="0" smtClean="0">
                <a:solidFill>
                  <a:srgbClr val="00CC00"/>
                </a:solidFill>
                <a:effectLst/>
                <a:latin typeface="Times New Roman" pitchFamily="18" charset="0"/>
                <a:cs typeface="Times New Roman" pitchFamily="18" charset="0"/>
              </a:rPr>
            </a:br>
            <a:r>
              <a:rPr lang="fr-FR" sz="4000" dirty="0" smtClean="0">
                <a:solidFill>
                  <a:srgbClr val="00CC00"/>
                </a:solidFill>
                <a:effectLst/>
                <a:latin typeface="Times New Roman" pitchFamily="18" charset="0"/>
                <a:cs typeface="Times New Roman" pitchFamily="18" charset="0"/>
              </a:rPr>
              <a:t>Mémoire cache</a:t>
            </a:r>
          </a:p>
        </p:txBody>
      </p:sp>
      <p:sp>
        <p:nvSpPr>
          <p:cNvPr id="40964" name="Rectangle 3"/>
          <p:cNvSpPr>
            <a:spLocks noGrp="1" noChangeArrowheads="1"/>
          </p:cNvSpPr>
          <p:nvPr>
            <p:ph idx="1"/>
          </p:nvPr>
        </p:nvSpPr>
        <p:spPr>
          <a:xfrm>
            <a:off x="395288" y="1628775"/>
            <a:ext cx="8229600" cy="4525963"/>
          </a:xfrm>
        </p:spPr>
        <p:txBody>
          <a:bodyPr/>
          <a:lstStyle/>
          <a:p>
            <a:pPr marL="0" indent="0" algn="just" eaLnBrk="1" hangingPunct="1">
              <a:lnSpc>
                <a:spcPct val="150000"/>
              </a:lnSpc>
              <a:buClr>
                <a:schemeClr val="tx1"/>
              </a:buClr>
              <a:buFontTx/>
              <a:buNone/>
            </a:pPr>
            <a:r>
              <a:rPr lang="fr-FR" sz="2800" dirty="0" smtClean="0">
                <a:solidFill>
                  <a:srgbClr val="000000"/>
                </a:solidFill>
                <a:effectLst/>
                <a:latin typeface="Times New Roman" pitchFamily="18" charset="0"/>
                <a:cs typeface="Times New Roman" pitchFamily="18" charset="0"/>
              </a:rPr>
              <a:t>une </a:t>
            </a:r>
            <a:r>
              <a:rPr lang="fr-FR" sz="2800" b="1" dirty="0" smtClean="0">
                <a:solidFill>
                  <a:srgbClr val="000000"/>
                </a:solidFill>
                <a:effectLst/>
                <a:latin typeface="Times New Roman" pitchFamily="18" charset="0"/>
                <a:cs typeface="Times New Roman" pitchFamily="18" charset="0"/>
              </a:rPr>
              <a:t>mémoire cache</a:t>
            </a:r>
            <a:r>
              <a:rPr lang="fr-FR" sz="2800" dirty="0" smtClean="0">
                <a:solidFill>
                  <a:srgbClr val="000000"/>
                </a:solidFill>
                <a:effectLst/>
                <a:latin typeface="Times New Roman" pitchFamily="18" charset="0"/>
                <a:cs typeface="Times New Roman" pitchFamily="18" charset="0"/>
              </a:rPr>
              <a:t> ou </a:t>
            </a:r>
            <a:r>
              <a:rPr lang="fr-FR" sz="2800" b="1" dirty="0" smtClean="0">
                <a:solidFill>
                  <a:srgbClr val="000000"/>
                </a:solidFill>
                <a:effectLst/>
                <a:latin typeface="Times New Roman" pitchFamily="18" charset="0"/>
                <a:cs typeface="Times New Roman" pitchFamily="18" charset="0"/>
              </a:rPr>
              <a:t>antémémoire</a:t>
            </a:r>
            <a:r>
              <a:rPr lang="fr-FR" sz="2800" dirty="0" smtClean="0">
                <a:solidFill>
                  <a:srgbClr val="000000"/>
                </a:solidFill>
                <a:effectLst/>
                <a:latin typeface="Times New Roman" pitchFamily="18" charset="0"/>
                <a:cs typeface="Times New Roman" pitchFamily="18" charset="0"/>
              </a:rPr>
              <a:t> est une mémoire relativement petite et rapide qui stocke les informations les plus utilisées. Elle sert à accélérer les traitements </a:t>
            </a:r>
          </a:p>
        </p:txBody>
      </p:sp>
      <p:sp>
        <p:nvSpPr>
          <p:cNvPr id="9" name="Espace réservé de la date 8"/>
          <p:cNvSpPr>
            <a:spLocks noGrp="1"/>
          </p:cNvSpPr>
          <p:nvPr>
            <p:ph type="dt" sz="half" idx="10"/>
          </p:nvPr>
        </p:nvSpPr>
        <p:spPr/>
        <p:txBody>
          <a:bodyPr/>
          <a:lstStyle/>
          <a:p>
            <a:pPr>
              <a:defRPr/>
            </a:pPr>
            <a:r>
              <a:rPr lang="fr-FR" smtClean="0"/>
              <a:t>A. MARHRAOUI HSAINI</a:t>
            </a:r>
            <a:endParaRPr lang="fr-FR"/>
          </a:p>
        </p:txBody>
      </p:sp>
      <p:sp>
        <p:nvSpPr>
          <p:cNvPr id="10" name="Espace réservé du numéro de diapositive 9"/>
          <p:cNvSpPr>
            <a:spLocks noGrp="1"/>
          </p:cNvSpPr>
          <p:nvPr>
            <p:ph type="sldNum" sz="quarter" idx="12"/>
          </p:nvPr>
        </p:nvSpPr>
        <p:spPr/>
        <p:txBody>
          <a:bodyPr/>
          <a:lstStyle/>
          <a:p>
            <a:pPr>
              <a:defRPr/>
            </a:pPr>
            <a:fld id="{52C9D760-85C4-4EE1-A2AB-37EF8671A91A}" type="slidenum">
              <a:rPr lang="fr-FR" smtClean="0"/>
              <a:pPr>
                <a:defRPr/>
              </a:pPr>
              <a:t>52</a:t>
            </a:fld>
            <a:endParaRPr lang="fr-FR"/>
          </a:p>
        </p:txBody>
      </p:sp>
      <p:pic>
        <p:nvPicPr>
          <p:cNvPr id="40966" name="Picture 6" descr="Différents niveaux de mémoire d'un microprocesseur">
            <a:hlinkClick r:id="rId2" tooltip="Différents niveaux de mémoire d'un microprocesseur"/>
          </p:cNvPr>
          <p:cNvPicPr>
            <a:picLocks noChangeAspect="1" noChangeArrowheads="1"/>
          </p:cNvPicPr>
          <p:nvPr/>
        </p:nvPicPr>
        <p:blipFill>
          <a:blip r:embed="rId3" cstate="print"/>
          <a:srcRect/>
          <a:stretch>
            <a:fillRect/>
          </a:stretch>
        </p:blipFill>
        <p:spPr bwMode="auto">
          <a:xfrm>
            <a:off x="971550" y="3933825"/>
            <a:ext cx="6769100" cy="1803400"/>
          </a:xfrm>
          <a:prstGeom prst="rect">
            <a:avLst/>
          </a:prstGeom>
          <a:noFill/>
          <a:ln w="9525">
            <a:noFill/>
            <a:miter lim="800000"/>
            <a:headEnd/>
            <a:tailEnd/>
          </a:ln>
        </p:spPr>
      </p:pic>
      <p:sp>
        <p:nvSpPr>
          <p:cNvPr id="40967" name="Text Box 7"/>
          <p:cNvSpPr txBox="1">
            <a:spLocks noChangeArrowheads="1"/>
          </p:cNvSpPr>
          <p:nvPr/>
        </p:nvSpPr>
        <p:spPr bwMode="auto">
          <a:xfrm>
            <a:off x="611188" y="5805488"/>
            <a:ext cx="6337300" cy="366712"/>
          </a:xfrm>
          <a:prstGeom prst="rect">
            <a:avLst/>
          </a:prstGeom>
          <a:noFill/>
          <a:ln w="9525">
            <a:noFill/>
            <a:miter lim="800000"/>
            <a:headEnd/>
            <a:tailEnd/>
          </a:ln>
        </p:spPr>
        <p:txBody>
          <a:bodyPr>
            <a:spAutoFit/>
          </a:bodyPr>
          <a:lstStyle/>
          <a:p>
            <a:pPr algn="ctr"/>
            <a:r>
              <a:rPr lang="fr-FR" b="1" dirty="0">
                <a:solidFill>
                  <a:srgbClr val="FF0000"/>
                </a:solidFill>
                <a:latin typeface="Arial" pitchFamily="34" charset="0"/>
              </a:rPr>
              <a:t>Différents niveaux de mémoire d'un microprocesseur</a:t>
            </a:r>
          </a:p>
        </p:txBody>
      </p:sp>
    </p:spTree>
  </p:cSld>
  <p:clrMapOvr>
    <a:masterClrMapping/>
  </p:clrMapOvr>
  <p:transition>
    <p:comb/>
  </p:transition>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1987" name="Rectangle 2"/>
          <p:cNvSpPr>
            <a:spLocks noGrp="1" noChangeArrowheads="1"/>
          </p:cNvSpPr>
          <p:nvPr>
            <p:ph type="title"/>
          </p:nvPr>
        </p:nvSpPr>
        <p:spPr>
          <a:xfrm>
            <a:off x="467544" y="548680"/>
            <a:ext cx="8229600" cy="782960"/>
          </a:xfrm>
        </p:spPr>
        <p:txBody>
          <a:bodyPr/>
          <a:lstStyle/>
          <a:p>
            <a:pPr algn="ctr" eaLnBrk="1" hangingPunct="1"/>
            <a:r>
              <a:rPr lang="fr-FR" sz="4000" b="1" dirty="0" smtClean="0">
                <a:solidFill>
                  <a:schemeClr val="accent2"/>
                </a:solidFill>
                <a:effectLst/>
                <a:latin typeface="Times New Roman" pitchFamily="18" charset="0"/>
                <a:cs typeface="Times New Roman" pitchFamily="18" charset="0"/>
              </a:rPr>
              <a:t>RAM DYNAMIQUE</a:t>
            </a:r>
            <a:r>
              <a:rPr lang="en-US" sz="4000" dirty="0" smtClean="0">
                <a:effectLst/>
                <a:latin typeface="Times New Roman" pitchFamily="18" charset="0"/>
                <a:cs typeface="Times New Roman" pitchFamily="18" charset="0"/>
              </a:rPr>
              <a:t> </a:t>
            </a:r>
            <a:endParaRPr lang="fr-FR" sz="4000" dirty="0" smtClean="0">
              <a:effectLst/>
              <a:latin typeface="Times New Roman" pitchFamily="18" charset="0"/>
              <a:cs typeface="Times New Roman" pitchFamily="18" charset="0"/>
            </a:endParaRPr>
          </a:p>
        </p:txBody>
      </p:sp>
      <p:sp>
        <p:nvSpPr>
          <p:cNvPr id="41988" name="Rectangle 3"/>
          <p:cNvSpPr>
            <a:spLocks noGrp="1" noChangeArrowheads="1"/>
          </p:cNvSpPr>
          <p:nvPr>
            <p:ph idx="1"/>
          </p:nvPr>
        </p:nvSpPr>
        <p:spPr>
          <a:xfrm>
            <a:off x="357158" y="1428736"/>
            <a:ext cx="8229600" cy="4525963"/>
          </a:xfrm>
        </p:spPr>
        <p:txBody>
          <a:bodyPr>
            <a:normAutofit lnSpcReduction="10000"/>
          </a:bodyPr>
          <a:lstStyle/>
          <a:p>
            <a:pPr marL="0" indent="0" algn="just" eaLnBrk="1" hangingPunct="1">
              <a:lnSpc>
                <a:spcPct val="150000"/>
              </a:lnSpc>
              <a:buClr>
                <a:schemeClr val="tx1"/>
              </a:buClr>
              <a:buFontTx/>
              <a:buNone/>
            </a:pPr>
            <a:r>
              <a:rPr lang="fr-FR" sz="2800" dirty="0" smtClean="0">
                <a:solidFill>
                  <a:srgbClr val="000000"/>
                </a:solidFill>
                <a:effectLst/>
                <a:latin typeface="Times New Roman" pitchFamily="18" charset="0"/>
                <a:cs typeface="Times New Roman" pitchFamily="18" charset="0"/>
              </a:rPr>
              <a:t>La mémoire dynamique DRAM utilise la technique du nano condensateur. Elle ne conserve les informations écrites que pendant quelques </a:t>
            </a:r>
            <a:r>
              <a:rPr lang="fr-FR" sz="2800" b="1" i="1" dirty="0" smtClean="0">
                <a:solidFill>
                  <a:srgbClr val="000000"/>
                </a:solidFill>
                <a:effectLst/>
                <a:latin typeface="Times New Roman" pitchFamily="18" charset="0"/>
                <a:cs typeface="Times New Roman" pitchFamily="18" charset="0"/>
              </a:rPr>
              <a:t>millisecondes</a:t>
            </a:r>
            <a:r>
              <a:rPr lang="fr-FR" sz="2800" dirty="0" smtClean="0">
                <a:solidFill>
                  <a:srgbClr val="000000"/>
                </a:solidFill>
                <a:effectLst/>
                <a:latin typeface="Times New Roman" pitchFamily="18" charset="0"/>
                <a:cs typeface="Times New Roman" pitchFamily="18" charset="0"/>
              </a:rPr>
              <a:t> : le contrôleur mémoire est obligé de relire régulièrement chaque cellule puis y réécrire l'information stockée afin d'en garantir la fiabilité, cette opération récurrente porte naturellement le nom de « rafraîchissement ». </a:t>
            </a:r>
          </a:p>
        </p:txBody>
      </p:sp>
      <p:sp>
        <p:nvSpPr>
          <p:cNvPr id="6" name="Espace réservé de la date 5"/>
          <p:cNvSpPr>
            <a:spLocks noGrp="1"/>
          </p:cNvSpPr>
          <p:nvPr>
            <p:ph type="dt" sz="half" idx="10"/>
          </p:nvPr>
        </p:nvSpPr>
        <p:spPr/>
        <p:txBody>
          <a:bodyPr/>
          <a:lstStyle/>
          <a:p>
            <a:pPr>
              <a:defRPr/>
            </a:pPr>
            <a:r>
              <a:rPr lang="fr-FR" smtClean="0"/>
              <a:t>A. MARHRAOUI HSAINI</a:t>
            </a:r>
            <a:endParaRPr lang="fr-FR"/>
          </a:p>
        </p:txBody>
      </p:sp>
      <p:sp>
        <p:nvSpPr>
          <p:cNvPr id="7" name="Espace réservé du numéro de diapositive 6"/>
          <p:cNvSpPr>
            <a:spLocks noGrp="1"/>
          </p:cNvSpPr>
          <p:nvPr>
            <p:ph type="sldNum" sz="quarter" idx="12"/>
          </p:nvPr>
        </p:nvSpPr>
        <p:spPr/>
        <p:txBody>
          <a:bodyPr/>
          <a:lstStyle/>
          <a:p>
            <a:pPr>
              <a:defRPr/>
            </a:pPr>
            <a:fld id="{06D81C5A-FFBB-4D79-8D11-5C5B7CE37F14}" type="slidenum">
              <a:rPr lang="fr-FR" smtClean="0"/>
              <a:pPr>
                <a:defRPr/>
              </a:pPr>
              <a:t>53</a:t>
            </a:fld>
            <a:endParaRPr lang="fr-FR"/>
          </a:p>
        </p:txBody>
      </p:sp>
    </p:spTree>
  </p:cSld>
  <p:clrMapOvr>
    <a:masterClrMapping/>
  </p:clrMapOvr>
  <p:transition>
    <p:comb/>
  </p:transition>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e la date 3"/>
          <p:cNvSpPr>
            <a:spLocks noGrp="1"/>
          </p:cNvSpPr>
          <p:nvPr>
            <p:ph type="dt" sz="half" idx="10"/>
          </p:nvPr>
        </p:nvSpPr>
        <p:spPr/>
        <p:txBody>
          <a:bodyPr/>
          <a:lstStyle/>
          <a:p>
            <a:pPr>
              <a:defRPr/>
            </a:pPr>
            <a:r>
              <a:rPr lang="fr-FR" smtClean="0"/>
              <a:t>A. MARHRAOUI HSAINI</a:t>
            </a:r>
            <a:endParaRPr lang="fr-FR"/>
          </a:p>
        </p:txBody>
      </p:sp>
      <p:sp>
        <p:nvSpPr>
          <p:cNvPr id="6" name="Espace réservé du numéro de diapositive 5"/>
          <p:cNvSpPr>
            <a:spLocks noGrp="1"/>
          </p:cNvSpPr>
          <p:nvPr>
            <p:ph type="sldNum" sz="quarter" idx="12"/>
          </p:nvPr>
        </p:nvSpPr>
        <p:spPr/>
        <p:txBody>
          <a:bodyPr>
            <a:normAutofit/>
          </a:bodyPr>
          <a:lstStyle/>
          <a:p>
            <a:pPr>
              <a:defRPr/>
            </a:pPr>
            <a:fld id="{B80A966B-6A08-4FE2-B8D7-BDF5C8968343}" type="slidenum">
              <a:rPr lang="fr-FR" smtClean="0"/>
              <a:pPr>
                <a:defRPr/>
              </a:pPr>
              <a:t>54</a:t>
            </a:fld>
            <a:endParaRPr lang="fr-FR"/>
          </a:p>
        </p:txBody>
      </p:sp>
      <p:pic>
        <p:nvPicPr>
          <p:cNvPr id="7" name="Picture 4" descr="RAM_n"/>
          <p:cNvPicPr>
            <a:picLocks noChangeAspect="1" noChangeArrowheads="1"/>
          </p:cNvPicPr>
          <p:nvPr/>
        </p:nvPicPr>
        <p:blipFill>
          <a:blip r:embed="rId2" cstate="print"/>
          <a:srcRect/>
          <a:stretch>
            <a:fillRect/>
          </a:stretch>
        </p:blipFill>
        <p:spPr bwMode="auto">
          <a:xfrm rot="16200000">
            <a:off x="2313732" y="574700"/>
            <a:ext cx="3724275" cy="5832475"/>
          </a:xfrm>
          <a:prstGeom prst="rect">
            <a:avLst/>
          </a:prstGeom>
          <a:noFill/>
          <a:ln w="9525">
            <a:noFill/>
            <a:miter lim="800000"/>
            <a:headEnd/>
            <a:tailEnd/>
          </a:ln>
        </p:spPr>
      </p:pic>
      <p:sp>
        <p:nvSpPr>
          <p:cNvPr id="8" name="Text Box 5"/>
          <p:cNvSpPr txBox="1">
            <a:spLocks noChangeArrowheads="1"/>
          </p:cNvSpPr>
          <p:nvPr/>
        </p:nvSpPr>
        <p:spPr bwMode="auto">
          <a:xfrm>
            <a:off x="1403648" y="620688"/>
            <a:ext cx="5763437" cy="707886"/>
          </a:xfrm>
          <a:prstGeom prst="rect">
            <a:avLst/>
          </a:prstGeom>
          <a:noFill/>
          <a:ln w="9525">
            <a:noFill/>
            <a:miter lim="800000"/>
            <a:headEnd/>
            <a:tailEnd/>
          </a:ln>
        </p:spPr>
        <p:txBody>
          <a:bodyPr wrap="none">
            <a:spAutoFit/>
          </a:bodyPr>
          <a:lstStyle/>
          <a:p>
            <a:pPr rtl="1"/>
            <a:r>
              <a:rPr lang="fr-FR" sz="4000" b="1" dirty="0">
                <a:solidFill>
                  <a:srgbClr val="000000"/>
                </a:solidFill>
                <a:latin typeface="Times New Roman" pitchFamily="18" charset="0"/>
                <a:cs typeface="Times New Roman" pitchFamily="18" charset="0"/>
              </a:rPr>
              <a:t>Différents types de RAM</a:t>
            </a:r>
            <a:r>
              <a:rPr lang="fr-FR" sz="4000" dirty="0">
                <a:solidFill>
                  <a:srgbClr val="000000"/>
                </a:solidFill>
                <a:latin typeface="Times New Roman" pitchFamily="18" charset="0"/>
                <a:cs typeface="Times New Roman" pitchFamily="18" charset="0"/>
              </a:rPr>
              <a:t> </a:t>
            </a:r>
          </a:p>
        </p:txBody>
      </p:sp>
    </p:spTree>
  </p:cSld>
  <p:clrMapOvr>
    <a:masterClrMapping/>
  </p:clrMapOvr>
  <p:transition>
    <p:comb/>
  </p:transition>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e la date 3"/>
          <p:cNvSpPr>
            <a:spLocks noGrp="1"/>
          </p:cNvSpPr>
          <p:nvPr>
            <p:ph type="dt" sz="half" idx="10"/>
          </p:nvPr>
        </p:nvSpPr>
        <p:spPr/>
        <p:txBody>
          <a:bodyPr/>
          <a:lstStyle/>
          <a:p>
            <a:pPr>
              <a:defRPr/>
            </a:pPr>
            <a:r>
              <a:rPr lang="fr-FR" smtClean="0"/>
              <a:t>A. MARHRAOUI HSAINI</a:t>
            </a:r>
            <a:endParaRPr lang="fr-FR"/>
          </a:p>
        </p:txBody>
      </p:sp>
      <p:sp>
        <p:nvSpPr>
          <p:cNvPr id="6" name="Espace réservé du numéro de diapositive 5"/>
          <p:cNvSpPr>
            <a:spLocks noGrp="1"/>
          </p:cNvSpPr>
          <p:nvPr>
            <p:ph type="sldNum" sz="quarter" idx="12"/>
          </p:nvPr>
        </p:nvSpPr>
        <p:spPr/>
        <p:txBody>
          <a:bodyPr>
            <a:normAutofit/>
          </a:bodyPr>
          <a:lstStyle/>
          <a:p>
            <a:pPr>
              <a:defRPr/>
            </a:pPr>
            <a:fld id="{B80A966B-6A08-4FE2-B8D7-BDF5C8968343}" type="slidenum">
              <a:rPr lang="fr-FR" smtClean="0"/>
              <a:pPr>
                <a:defRPr/>
              </a:pPr>
              <a:t>55</a:t>
            </a:fld>
            <a:endParaRPr lang="fr-FR"/>
          </a:p>
        </p:txBody>
      </p:sp>
      <p:sp>
        <p:nvSpPr>
          <p:cNvPr id="8" name="Text Box 5"/>
          <p:cNvSpPr txBox="1">
            <a:spLocks noChangeArrowheads="1"/>
          </p:cNvSpPr>
          <p:nvPr/>
        </p:nvSpPr>
        <p:spPr bwMode="auto">
          <a:xfrm>
            <a:off x="785786" y="1214422"/>
            <a:ext cx="7429552" cy="2554545"/>
          </a:xfrm>
          <a:prstGeom prst="rect">
            <a:avLst/>
          </a:prstGeom>
          <a:noFill/>
          <a:ln w="9525">
            <a:noFill/>
            <a:miter lim="800000"/>
            <a:headEnd/>
            <a:tailEnd/>
          </a:ln>
        </p:spPr>
        <p:txBody>
          <a:bodyPr wrap="square">
            <a:spAutoFit/>
          </a:bodyPr>
          <a:lstStyle/>
          <a:p>
            <a:pPr rtl="1"/>
            <a:r>
              <a:rPr lang="fr-FR" sz="4000" b="1" dirty="0" smtClean="0">
                <a:solidFill>
                  <a:srgbClr val="000000"/>
                </a:solidFill>
                <a:latin typeface="Times New Roman" pitchFamily="18" charset="0"/>
                <a:cs typeface="Times New Roman" pitchFamily="18" charset="0"/>
              </a:rPr>
              <a:t>Système temps réel:</a:t>
            </a:r>
          </a:p>
          <a:p>
            <a:pPr rtl="1">
              <a:lnSpc>
                <a:spcPct val="200000"/>
              </a:lnSpc>
            </a:pPr>
            <a:r>
              <a:rPr lang="fr-FR" sz="2000" dirty="0" smtClean="0">
                <a:solidFill>
                  <a:srgbClr val="000000"/>
                </a:solidFill>
                <a:latin typeface="Times New Roman" pitchFamily="18" charset="0"/>
                <a:cs typeface="Times New Roman" pitchFamily="18" charset="0"/>
              </a:rPr>
              <a:t>lorsque ce système est capable de contrôler (ou piloter) un procédé </a:t>
            </a:r>
          </a:p>
          <a:p>
            <a:pPr rtl="1">
              <a:lnSpc>
                <a:spcPct val="200000"/>
              </a:lnSpc>
            </a:pPr>
            <a:r>
              <a:rPr lang="fr-FR" sz="2000" dirty="0" smtClean="0">
                <a:solidFill>
                  <a:srgbClr val="000000"/>
                </a:solidFill>
                <a:latin typeface="Times New Roman" pitchFamily="18" charset="0"/>
                <a:cs typeface="Times New Roman" pitchFamily="18" charset="0"/>
              </a:rPr>
              <a:t>  physique à une vitesse adaptée à l'évolution du procédé contrôlé.</a:t>
            </a:r>
          </a:p>
          <a:p>
            <a:pPr rtl="1"/>
            <a:endParaRPr lang="fr-FR" sz="4000" dirty="0">
              <a:solidFill>
                <a:srgbClr val="000000"/>
              </a:solidFill>
              <a:latin typeface="Times New Roman" pitchFamily="18" charset="0"/>
              <a:cs typeface="Times New Roman" pitchFamily="18" charset="0"/>
            </a:endParaRPr>
          </a:p>
        </p:txBody>
      </p:sp>
      <p:sp>
        <p:nvSpPr>
          <p:cNvPr id="9" name="ZoneTexte 8"/>
          <p:cNvSpPr txBox="1"/>
          <p:nvPr/>
        </p:nvSpPr>
        <p:spPr>
          <a:xfrm>
            <a:off x="7858148" y="5715016"/>
            <a:ext cx="412292" cy="369332"/>
          </a:xfrm>
          <a:prstGeom prst="rect">
            <a:avLst/>
          </a:prstGeom>
          <a:noFill/>
        </p:spPr>
        <p:txBody>
          <a:bodyPr wrap="none" rtlCol="0">
            <a:spAutoFit/>
          </a:bodyPr>
          <a:lstStyle/>
          <a:p>
            <a:r>
              <a:rPr lang="fr-FR" dirty="0" smtClean="0">
                <a:solidFill>
                  <a:srgbClr val="000000"/>
                </a:solidFill>
                <a:latin typeface="Times New Roman" pitchFamily="18" charset="0"/>
                <a:cs typeface="Times New Roman" pitchFamily="18" charset="0"/>
                <a:sym typeface="Symbol"/>
                <a:hlinkClick r:id="rId2" action="ppaction://hlinksldjump"/>
              </a:rPr>
              <a:t></a:t>
            </a:r>
            <a:endParaRPr lang="fr-FR" dirty="0"/>
          </a:p>
        </p:txBody>
      </p:sp>
    </p:spTree>
  </p:cSld>
  <p:clrMapOvr>
    <a:masterClrMapping/>
  </p:clrMapOvr>
  <p:transition>
    <p:comb/>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123" name="Rectangle 2"/>
          <p:cNvSpPr>
            <a:spLocks noGrp="1" noChangeArrowheads="1"/>
          </p:cNvSpPr>
          <p:nvPr>
            <p:ph type="title"/>
          </p:nvPr>
        </p:nvSpPr>
        <p:spPr>
          <a:xfrm>
            <a:off x="395536" y="188640"/>
            <a:ext cx="8229600" cy="576064"/>
          </a:xfrm>
        </p:spPr>
        <p:txBody>
          <a:bodyPr>
            <a:normAutofit fontScale="90000"/>
          </a:bodyPr>
          <a:lstStyle/>
          <a:p>
            <a:pPr algn="ctr" eaLnBrk="1" hangingPunct="1"/>
            <a:r>
              <a:rPr lang="fr-FR" sz="4000" b="1" dirty="0" smtClean="0">
                <a:solidFill>
                  <a:srgbClr val="000000"/>
                </a:solidFill>
                <a:latin typeface="Times New Roman" pitchFamily="18" charset="0"/>
              </a:rPr>
              <a:t>L</a:t>
            </a:r>
            <a:r>
              <a:rPr lang="fr-FR" sz="4000" b="1" dirty="0" smtClean="0">
                <a:solidFill>
                  <a:srgbClr val="000000"/>
                </a:solidFill>
                <a:effectLst/>
                <a:latin typeface="Times New Roman" pitchFamily="18" charset="0"/>
              </a:rPr>
              <a:t>a logique câblée/programmée</a:t>
            </a:r>
          </a:p>
        </p:txBody>
      </p:sp>
      <p:sp>
        <p:nvSpPr>
          <p:cNvPr id="5124" name="Rectangle 3"/>
          <p:cNvSpPr>
            <a:spLocks noGrp="1" noChangeArrowheads="1"/>
          </p:cNvSpPr>
          <p:nvPr>
            <p:ph idx="1"/>
          </p:nvPr>
        </p:nvSpPr>
        <p:spPr>
          <a:xfrm>
            <a:off x="457200" y="980728"/>
            <a:ext cx="8229600" cy="5343872"/>
          </a:xfrm>
        </p:spPr>
        <p:txBody>
          <a:bodyPr>
            <a:normAutofit/>
          </a:bodyPr>
          <a:lstStyle/>
          <a:p>
            <a:pPr algn="just">
              <a:lnSpc>
                <a:spcPct val="90000"/>
              </a:lnSpc>
              <a:buNone/>
              <a:defRPr/>
            </a:pPr>
            <a:r>
              <a:rPr lang="fr-FR" sz="2800" dirty="0" smtClean="0">
                <a:solidFill>
                  <a:srgbClr val="000000"/>
                </a:solidFill>
                <a:latin typeface="Times New Roman" pitchFamily="18" charset="0"/>
              </a:rPr>
              <a:t>Toute système de commande peut être réalisé soit par</a:t>
            </a:r>
          </a:p>
          <a:p>
            <a:pPr algn="just">
              <a:lnSpc>
                <a:spcPct val="90000"/>
              </a:lnSpc>
              <a:buNone/>
              <a:defRPr/>
            </a:pPr>
            <a:r>
              <a:rPr lang="fr-FR" sz="2800" dirty="0" smtClean="0">
                <a:solidFill>
                  <a:srgbClr val="000000"/>
                </a:solidFill>
                <a:latin typeface="Times New Roman" pitchFamily="18" charset="0"/>
              </a:rPr>
              <a:t>des circuits spécialisés (</a:t>
            </a:r>
            <a:r>
              <a:rPr lang="fr-FR" sz="2800" dirty="0" smtClean="0">
                <a:solidFill>
                  <a:srgbClr val="FFFF00"/>
                </a:solidFill>
                <a:latin typeface="Times New Roman" pitchFamily="18" charset="0"/>
              </a:rPr>
              <a:t>logique câblée</a:t>
            </a:r>
            <a:r>
              <a:rPr lang="fr-FR" sz="2800" dirty="0" smtClean="0">
                <a:solidFill>
                  <a:srgbClr val="000000"/>
                </a:solidFill>
                <a:latin typeface="Times New Roman" pitchFamily="18" charset="0"/>
              </a:rPr>
              <a:t>) ou par des</a:t>
            </a:r>
          </a:p>
          <a:p>
            <a:pPr algn="just">
              <a:lnSpc>
                <a:spcPct val="90000"/>
              </a:lnSpc>
              <a:buNone/>
              <a:defRPr/>
            </a:pPr>
            <a:r>
              <a:rPr lang="fr-FR" sz="2800" dirty="0" smtClean="0">
                <a:solidFill>
                  <a:srgbClr val="000000"/>
                </a:solidFill>
                <a:latin typeface="Times New Roman" pitchFamily="18" charset="0"/>
              </a:rPr>
              <a:t>systèmes à microprocesseur (</a:t>
            </a:r>
            <a:r>
              <a:rPr lang="fr-FR" sz="2800" dirty="0" smtClean="0">
                <a:solidFill>
                  <a:srgbClr val="FFFF00"/>
                </a:solidFill>
                <a:latin typeface="Times New Roman" pitchFamily="18" charset="0"/>
              </a:rPr>
              <a:t>logique programmée</a:t>
            </a:r>
            <a:r>
              <a:rPr lang="fr-FR" sz="2800" dirty="0" smtClean="0">
                <a:solidFill>
                  <a:srgbClr val="000000"/>
                </a:solidFill>
                <a:latin typeface="Times New Roman" pitchFamily="18" charset="0"/>
              </a:rPr>
              <a:t>).</a:t>
            </a:r>
          </a:p>
          <a:p>
            <a:pPr marL="400050" lvl="1" algn="just">
              <a:lnSpc>
                <a:spcPct val="90000"/>
              </a:lnSpc>
              <a:buNone/>
              <a:defRPr/>
            </a:pPr>
            <a:r>
              <a:rPr lang="fr-FR" i="1" dirty="0" smtClean="0">
                <a:solidFill>
                  <a:srgbClr val="000000"/>
                </a:solidFill>
                <a:latin typeface="Times New Roman" pitchFamily="18" charset="0"/>
              </a:rPr>
              <a:t>	</a:t>
            </a:r>
          </a:p>
          <a:p>
            <a:pPr marL="400050" lvl="1" algn="just">
              <a:lnSpc>
                <a:spcPct val="90000"/>
              </a:lnSpc>
              <a:buNone/>
              <a:defRPr/>
            </a:pPr>
            <a:r>
              <a:rPr lang="fr-FR" sz="2800" dirty="0" smtClean="0">
                <a:solidFill>
                  <a:srgbClr val="FFFF00"/>
                </a:solidFill>
                <a:latin typeface="Times New Roman" pitchFamily="18" charset="0"/>
              </a:rPr>
              <a:t>La logique câblée : </a:t>
            </a:r>
            <a:r>
              <a:rPr lang="fr-FR" sz="2800" dirty="0" smtClean="0">
                <a:solidFill>
                  <a:srgbClr val="000000"/>
                </a:solidFill>
                <a:latin typeface="Times New Roman" pitchFamily="18" charset="0"/>
              </a:rPr>
              <a:t>est réalisée par association des portes logiques, bascules, registres, compteurs, mémoires...</a:t>
            </a:r>
          </a:p>
          <a:p>
            <a:pPr algn="just">
              <a:lnSpc>
                <a:spcPct val="90000"/>
              </a:lnSpc>
              <a:buNone/>
              <a:defRPr/>
            </a:pPr>
            <a:r>
              <a:rPr lang="fr-FR" sz="2800" dirty="0" smtClean="0">
                <a:solidFill>
                  <a:srgbClr val="000000"/>
                </a:solidFill>
                <a:latin typeface="Times New Roman" pitchFamily="18" charset="0"/>
              </a:rPr>
              <a:t>En logique câblée, les informations sont traitées en parallèle  par autant d’opérateurs logiques qu’il est nécessaires, ce qui induit à une Complexité de traitement limitée</a:t>
            </a:r>
            <a:r>
              <a:rPr lang="fr-FR" sz="2400" i="1" dirty="0" smtClean="0">
                <a:solidFill>
                  <a:srgbClr val="000000"/>
                </a:solidFill>
                <a:latin typeface="Times New Roman" pitchFamily="18" charset="0"/>
              </a:rPr>
              <a:t>.</a:t>
            </a:r>
          </a:p>
        </p:txBody>
      </p:sp>
      <p:sp>
        <p:nvSpPr>
          <p:cNvPr id="6" name="Espace réservé de la date 5"/>
          <p:cNvSpPr>
            <a:spLocks noGrp="1"/>
          </p:cNvSpPr>
          <p:nvPr>
            <p:ph type="dt" sz="half" idx="10"/>
          </p:nvPr>
        </p:nvSpPr>
        <p:spPr/>
        <p:txBody>
          <a:bodyPr/>
          <a:lstStyle/>
          <a:p>
            <a:pPr>
              <a:defRPr/>
            </a:pPr>
            <a:r>
              <a:rPr lang="fr-FR" smtClean="0"/>
              <a:t>A. MARHRAOUI HSAINI</a:t>
            </a:r>
            <a:endParaRPr lang="fr-FR"/>
          </a:p>
        </p:txBody>
      </p:sp>
      <p:sp>
        <p:nvSpPr>
          <p:cNvPr id="7" name="Espace réservé du numéro de diapositive 6"/>
          <p:cNvSpPr>
            <a:spLocks noGrp="1"/>
          </p:cNvSpPr>
          <p:nvPr>
            <p:ph type="sldNum" sz="quarter" idx="12"/>
          </p:nvPr>
        </p:nvSpPr>
        <p:spPr/>
        <p:txBody>
          <a:bodyPr>
            <a:normAutofit/>
          </a:bodyPr>
          <a:lstStyle/>
          <a:p>
            <a:pPr>
              <a:defRPr/>
            </a:pPr>
            <a:fld id="{A0AAF2DC-9E5D-43C0-9727-0738D8A496F9}" type="slidenum">
              <a:rPr lang="fr-FR" smtClean="0"/>
              <a:pPr>
                <a:defRPr/>
              </a:pPr>
              <a:t>6</a:t>
            </a:fld>
            <a:endParaRPr lang="fr-FR"/>
          </a:p>
        </p:txBody>
      </p:sp>
    </p:spTree>
  </p:cSld>
  <p:clrMapOvr>
    <a:masterClrMapping/>
  </p:clrMapOvr>
  <p:transition>
    <p:comb/>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123" name="Rectangle 2"/>
          <p:cNvSpPr>
            <a:spLocks noGrp="1" noChangeArrowheads="1"/>
          </p:cNvSpPr>
          <p:nvPr>
            <p:ph type="title"/>
          </p:nvPr>
        </p:nvSpPr>
        <p:spPr>
          <a:xfrm>
            <a:off x="395536" y="188640"/>
            <a:ext cx="8229600" cy="576064"/>
          </a:xfrm>
        </p:spPr>
        <p:txBody>
          <a:bodyPr>
            <a:normAutofit fontScale="90000"/>
          </a:bodyPr>
          <a:lstStyle/>
          <a:p>
            <a:pPr algn="ctr" eaLnBrk="1" hangingPunct="1"/>
            <a:r>
              <a:rPr lang="fr-FR" sz="4000" b="1" dirty="0" smtClean="0">
                <a:solidFill>
                  <a:srgbClr val="000000"/>
                </a:solidFill>
                <a:effectLst/>
                <a:latin typeface="Times New Roman" pitchFamily="18" charset="0"/>
              </a:rPr>
              <a:t>Avantages de la logique programmée</a:t>
            </a:r>
          </a:p>
        </p:txBody>
      </p:sp>
      <p:sp>
        <p:nvSpPr>
          <p:cNvPr id="5124" name="Rectangle 3"/>
          <p:cNvSpPr>
            <a:spLocks noGrp="1" noChangeArrowheads="1"/>
          </p:cNvSpPr>
          <p:nvPr>
            <p:ph idx="1"/>
          </p:nvPr>
        </p:nvSpPr>
        <p:spPr>
          <a:xfrm>
            <a:off x="457200" y="980728"/>
            <a:ext cx="8229600" cy="5343872"/>
          </a:xfrm>
        </p:spPr>
        <p:txBody>
          <a:bodyPr/>
          <a:lstStyle/>
          <a:p>
            <a:pPr algn="just">
              <a:buClr>
                <a:schemeClr val="tx1"/>
              </a:buClr>
              <a:buNone/>
            </a:pPr>
            <a:r>
              <a:rPr lang="fr-FR" sz="2800" dirty="0" smtClean="0">
                <a:solidFill>
                  <a:srgbClr val="000000"/>
                </a:solidFill>
                <a:latin typeface="Times New Roman" pitchFamily="18" charset="0"/>
              </a:rPr>
              <a:t>En logique programmée, un opérateur (µprocesseur) unique capable de réaliser plusieurs opérations (OU, ET, +, - , x, etc.) traite séquentiellement les informations en fonction des ordres élémentaires appelés des instructions.</a:t>
            </a:r>
          </a:p>
          <a:p>
            <a:pPr algn="just" eaLnBrk="1" hangingPunct="1">
              <a:buClr>
                <a:schemeClr val="tx1"/>
              </a:buClr>
              <a:buNone/>
            </a:pPr>
            <a:endParaRPr lang="fr-FR" sz="2800" dirty="0" smtClean="0">
              <a:solidFill>
                <a:srgbClr val="000000"/>
              </a:solidFill>
              <a:effectLst/>
              <a:latin typeface="Times New Roman" pitchFamily="18" charset="0"/>
            </a:endParaRPr>
          </a:p>
        </p:txBody>
      </p:sp>
      <p:sp>
        <p:nvSpPr>
          <p:cNvPr id="6" name="Espace réservé de la date 5"/>
          <p:cNvSpPr>
            <a:spLocks noGrp="1"/>
          </p:cNvSpPr>
          <p:nvPr>
            <p:ph type="dt" sz="half" idx="10"/>
          </p:nvPr>
        </p:nvSpPr>
        <p:spPr/>
        <p:txBody>
          <a:bodyPr/>
          <a:lstStyle/>
          <a:p>
            <a:pPr>
              <a:defRPr/>
            </a:pPr>
            <a:r>
              <a:rPr lang="fr-FR" smtClean="0"/>
              <a:t>A. MARHRAOUI HSAINI</a:t>
            </a:r>
            <a:endParaRPr lang="fr-FR"/>
          </a:p>
        </p:txBody>
      </p:sp>
      <p:sp>
        <p:nvSpPr>
          <p:cNvPr id="7" name="Espace réservé du numéro de diapositive 6"/>
          <p:cNvSpPr>
            <a:spLocks noGrp="1"/>
          </p:cNvSpPr>
          <p:nvPr>
            <p:ph type="sldNum" sz="quarter" idx="12"/>
          </p:nvPr>
        </p:nvSpPr>
        <p:spPr/>
        <p:txBody>
          <a:bodyPr>
            <a:normAutofit/>
          </a:bodyPr>
          <a:lstStyle/>
          <a:p>
            <a:pPr>
              <a:defRPr/>
            </a:pPr>
            <a:fld id="{A0AAF2DC-9E5D-43C0-9727-0738D8A496F9}" type="slidenum">
              <a:rPr lang="fr-FR" smtClean="0"/>
              <a:pPr>
                <a:defRPr/>
              </a:pPr>
              <a:t>7</a:t>
            </a:fld>
            <a:endParaRPr lang="fr-FR"/>
          </a:p>
        </p:txBody>
      </p:sp>
    </p:spTree>
  </p:cSld>
  <p:clrMapOvr>
    <a:masterClrMapping/>
  </p:clrMapOvr>
  <p:transition>
    <p:comb/>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123" name="Rectangle 2"/>
          <p:cNvSpPr>
            <a:spLocks noGrp="1" noChangeArrowheads="1"/>
          </p:cNvSpPr>
          <p:nvPr>
            <p:ph type="title"/>
          </p:nvPr>
        </p:nvSpPr>
        <p:spPr>
          <a:xfrm>
            <a:off x="395536" y="188640"/>
            <a:ext cx="8229600" cy="576064"/>
          </a:xfrm>
        </p:spPr>
        <p:txBody>
          <a:bodyPr>
            <a:normAutofit fontScale="90000"/>
          </a:bodyPr>
          <a:lstStyle/>
          <a:p>
            <a:pPr algn="ctr" eaLnBrk="1" hangingPunct="1"/>
            <a:r>
              <a:rPr lang="fr-FR" sz="4000" b="1" dirty="0" smtClean="0">
                <a:solidFill>
                  <a:srgbClr val="000000"/>
                </a:solidFill>
                <a:effectLst/>
                <a:latin typeface="Times New Roman" pitchFamily="18" charset="0"/>
              </a:rPr>
              <a:t>Avantages de la logique programmée</a:t>
            </a:r>
          </a:p>
        </p:txBody>
      </p:sp>
      <p:sp>
        <p:nvSpPr>
          <p:cNvPr id="5124" name="Rectangle 3"/>
          <p:cNvSpPr>
            <a:spLocks noGrp="1" noChangeArrowheads="1"/>
          </p:cNvSpPr>
          <p:nvPr>
            <p:ph idx="1"/>
          </p:nvPr>
        </p:nvSpPr>
        <p:spPr>
          <a:xfrm>
            <a:off x="457200" y="980728"/>
            <a:ext cx="8229600" cy="5343872"/>
          </a:xfrm>
        </p:spPr>
        <p:txBody>
          <a:bodyPr/>
          <a:lstStyle/>
          <a:p>
            <a:pPr algn="just" eaLnBrk="1" hangingPunct="1">
              <a:buClr>
                <a:schemeClr val="tx1"/>
              </a:buClr>
              <a:buFont typeface="Wingdings" pitchFamily="2" charset="2"/>
              <a:buChar char="Ø"/>
            </a:pPr>
            <a:r>
              <a:rPr lang="fr-FR" sz="2800" dirty="0" smtClean="0">
                <a:solidFill>
                  <a:srgbClr val="000000"/>
                </a:solidFill>
                <a:effectLst/>
                <a:latin typeface="Times New Roman" pitchFamily="18" charset="0"/>
              </a:rPr>
              <a:t>Le principal intérêt du microprocesseur est sa polyvalence : Il suffit simplement de changer le programme pour réaliser des tâches différentes. Qui est un gros avantage par rapport à la technologie « câblée », donc figée : pour changer un cycle dans une chaîne de production à technologie câblée, il fallait changer la (ou les) carte(s) électronique(s) !</a:t>
            </a:r>
          </a:p>
          <a:p>
            <a:pPr algn="just">
              <a:buClr>
                <a:schemeClr val="tx1"/>
              </a:buClr>
              <a:buFont typeface="Wingdings" pitchFamily="2" charset="2"/>
              <a:buChar char="Ø"/>
            </a:pPr>
            <a:r>
              <a:rPr lang="fr-FR" sz="2800" dirty="0" smtClean="0">
                <a:solidFill>
                  <a:srgbClr val="000000"/>
                </a:solidFill>
                <a:latin typeface="Times New Roman" pitchFamily="18" charset="0"/>
              </a:rPr>
              <a:t>Gain au niveau du coût de la maintenance (plus fiable car moins de composants = moins de risques de pannes )</a:t>
            </a:r>
          </a:p>
          <a:p>
            <a:pPr algn="just" eaLnBrk="1" hangingPunct="1">
              <a:buClr>
                <a:schemeClr val="tx1"/>
              </a:buClr>
              <a:buNone/>
            </a:pPr>
            <a:endParaRPr lang="fr-FR" sz="2800" dirty="0" smtClean="0">
              <a:solidFill>
                <a:srgbClr val="000000"/>
              </a:solidFill>
              <a:effectLst/>
              <a:latin typeface="Times New Roman" pitchFamily="18" charset="0"/>
            </a:endParaRPr>
          </a:p>
        </p:txBody>
      </p:sp>
      <p:sp>
        <p:nvSpPr>
          <p:cNvPr id="6" name="Espace réservé de la date 5"/>
          <p:cNvSpPr>
            <a:spLocks noGrp="1"/>
          </p:cNvSpPr>
          <p:nvPr>
            <p:ph type="dt" sz="half" idx="10"/>
          </p:nvPr>
        </p:nvSpPr>
        <p:spPr/>
        <p:txBody>
          <a:bodyPr/>
          <a:lstStyle/>
          <a:p>
            <a:pPr>
              <a:defRPr/>
            </a:pPr>
            <a:r>
              <a:rPr lang="fr-FR" smtClean="0"/>
              <a:t>A. MARHRAOUI HSAINI</a:t>
            </a:r>
            <a:endParaRPr lang="fr-FR"/>
          </a:p>
        </p:txBody>
      </p:sp>
      <p:sp>
        <p:nvSpPr>
          <p:cNvPr id="7" name="Espace réservé du numéro de diapositive 6"/>
          <p:cNvSpPr>
            <a:spLocks noGrp="1"/>
          </p:cNvSpPr>
          <p:nvPr>
            <p:ph type="sldNum" sz="quarter" idx="12"/>
          </p:nvPr>
        </p:nvSpPr>
        <p:spPr/>
        <p:txBody>
          <a:bodyPr>
            <a:normAutofit/>
          </a:bodyPr>
          <a:lstStyle/>
          <a:p>
            <a:pPr>
              <a:defRPr/>
            </a:pPr>
            <a:fld id="{A0AAF2DC-9E5D-43C0-9727-0738D8A496F9}" type="slidenum">
              <a:rPr lang="fr-FR" smtClean="0"/>
              <a:pPr>
                <a:defRPr/>
              </a:pPr>
              <a:t>8</a:t>
            </a:fld>
            <a:endParaRPr lang="fr-FR"/>
          </a:p>
        </p:txBody>
      </p:sp>
    </p:spTree>
  </p:cSld>
  <p:clrMapOvr>
    <a:masterClrMapping/>
  </p:clrMapOvr>
  <p:transition>
    <p:comb/>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197" name="Rectangle 5"/>
          <p:cNvSpPr>
            <a:spLocks noGrp="1" noChangeArrowheads="1"/>
          </p:cNvSpPr>
          <p:nvPr>
            <p:ph type="title"/>
          </p:nvPr>
        </p:nvSpPr>
        <p:spPr>
          <a:xfrm>
            <a:off x="539552" y="260648"/>
            <a:ext cx="8229600" cy="620688"/>
          </a:xfrm>
        </p:spPr>
        <p:txBody>
          <a:bodyPr>
            <a:normAutofit fontScale="90000"/>
          </a:bodyPr>
          <a:lstStyle/>
          <a:p>
            <a:pPr algn="ctr" eaLnBrk="1" hangingPunct="1">
              <a:defRPr/>
            </a:pPr>
            <a:r>
              <a:rPr lang="fr-FR" sz="4000" b="1" dirty="0" smtClean="0">
                <a:solidFill>
                  <a:srgbClr val="000000"/>
                </a:solidFill>
                <a:effectLst/>
                <a:latin typeface="Times New Roman" pitchFamily="18" charset="0"/>
              </a:rPr>
              <a:t>Avantages de la logique programmée</a:t>
            </a:r>
          </a:p>
        </p:txBody>
      </p:sp>
      <p:sp>
        <p:nvSpPr>
          <p:cNvPr id="8195" name="Rectangle 3"/>
          <p:cNvSpPr>
            <a:spLocks noGrp="1" noChangeArrowheads="1"/>
          </p:cNvSpPr>
          <p:nvPr>
            <p:ph idx="1"/>
          </p:nvPr>
        </p:nvSpPr>
        <p:spPr>
          <a:xfrm>
            <a:off x="323850" y="1125538"/>
            <a:ext cx="8229600" cy="5256212"/>
          </a:xfrm>
        </p:spPr>
        <p:txBody>
          <a:bodyPr/>
          <a:lstStyle/>
          <a:p>
            <a:pPr algn="just" eaLnBrk="1" hangingPunct="1">
              <a:buClr>
                <a:schemeClr val="tx1"/>
              </a:buClr>
              <a:buFont typeface="Wingdings" pitchFamily="2" charset="2"/>
              <a:buChar char="Ø"/>
              <a:defRPr/>
            </a:pPr>
            <a:r>
              <a:rPr lang="fr-FR" sz="2800" dirty="0" smtClean="0">
                <a:solidFill>
                  <a:srgbClr val="000000"/>
                </a:solidFill>
                <a:effectLst/>
                <a:latin typeface="Times New Roman" pitchFamily="18" charset="0"/>
              </a:rPr>
              <a:t>Gain de temps énorme au niveau de la conception des systèmes (c’est plus rapide de faire un programme que de concevoir des cartes électroniques …)</a:t>
            </a:r>
          </a:p>
          <a:p>
            <a:pPr algn="just" eaLnBrk="1" hangingPunct="1">
              <a:buClr>
                <a:schemeClr val="tx1"/>
              </a:buClr>
              <a:buNone/>
              <a:defRPr/>
            </a:pPr>
            <a:endParaRPr lang="fr-FR" sz="2800" dirty="0" smtClean="0">
              <a:solidFill>
                <a:srgbClr val="000000"/>
              </a:solidFill>
              <a:effectLst/>
              <a:latin typeface="Times New Roman" pitchFamily="18" charset="0"/>
            </a:endParaRPr>
          </a:p>
          <a:p>
            <a:pPr marL="274320" lvl="2" indent="-274320" algn="just">
              <a:buClr>
                <a:schemeClr val="accent3"/>
              </a:buClr>
              <a:buSzPct val="95000"/>
              <a:buNone/>
              <a:defRPr/>
            </a:pPr>
            <a:r>
              <a:rPr lang="fr-FR" sz="2800" b="1" dirty="0" smtClean="0">
                <a:solidFill>
                  <a:srgbClr val="000000"/>
                </a:solidFill>
                <a:latin typeface="Times New Roman" pitchFamily="18" charset="0"/>
                <a:cs typeface="Times New Roman" pitchFamily="18" charset="0"/>
              </a:rPr>
              <a:t>Conclusion:</a:t>
            </a:r>
            <a:r>
              <a:rPr lang="fr-FR" sz="2800" dirty="0" smtClean="0">
                <a:solidFill>
                  <a:srgbClr val="000000"/>
                </a:solidFill>
                <a:latin typeface="Times New Roman" pitchFamily="18" charset="0"/>
                <a:cs typeface="Times New Roman" pitchFamily="18" charset="0"/>
              </a:rPr>
              <a:t> Logique  programmée offre une plus grande souplesse : une même structure (HARDWARE) peut remplir différentes fonctions suivant le PROGRAMME (SOFTWARE) utilisé.</a:t>
            </a:r>
          </a:p>
          <a:p>
            <a:pPr algn="just" eaLnBrk="1" hangingPunct="1">
              <a:buNone/>
              <a:defRPr/>
            </a:pPr>
            <a:endParaRPr lang="fr-FR" dirty="0" smtClean="0">
              <a:latin typeface="Times New Roman" pitchFamily="18" charset="0"/>
            </a:endParaRPr>
          </a:p>
        </p:txBody>
      </p:sp>
      <p:sp>
        <p:nvSpPr>
          <p:cNvPr id="6" name="Espace réservé de la date 5"/>
          <p:cNvSpPr>
            <a:spLocks noGrp="1"/>
          </p:cNvSpPr>
          <p:nvPr>
            <p:ph type="dt" sz="half" idx="10"/>
          </p:nvPr>
        </p:nvSpPr>
        <p:spPr/>
        <p:txBody>
          <a:bodyPr/>
          <a:lstStyle/>
          <a:p>
            <a:pPr>
              <a:defRPr/>
            </a:pPr>
            <a:r>
              <a:rPr lang="fr-FR" smtClean="0"/>
              <a:t>A. MARHRAOUI HSAINI</a:t>
            </a:r>
            <a:endParaRPr lang="fr-FR"/>
          </a:p>
        </p:txBody>
      </p:sp>
      <p:sp>
        <p:nvSpPr>
          <p:cNvPr id="7" name="Espace réservé du numéro de diapositive 6"/>
          <p:cNvSpPr>
            <a:spLocks noGrp="1"/>
          </p:cNvSpPr>
          <p:nvPr>
            <p:ph type="sldNum" sz="quarter" idx="12"/>
          </p:nvPr>
        </p:nvSpPr>
        <p:spPr/>
        <p:txBody>
          <a:bodyPr/>
          <a:lstStyle/>
          <a:p>
            <a:pPr>
              <a:defRPr/>
            </a:pPr>
            <a:fld id="{E83C288C-6CC6-48C2-B3FD-B5F61F23C91F}" type="slidenum">
              <a:rPr lang="fr-FR" smtClean="0"/>
              <a:pPr>
                <a:defRPr/>
              </a:pPr>
              <a:t>9</a:t>
            </a:fld>
            <a:endParaRPr lang="fr-FR"/>
          </a:p>
        </p:txBody>
      </p:sp>
    </p:spTree>
  </p:cSld>
  <p:clrMapOvr>
    <a:masterClrMapping/>
  </p:clrMapOvr>
  <p:transition>
    <p:comb/>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Débit">
  <a:themeElements>
    <a:clrScheme name="Débit">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Débit">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Débit">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Thème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hème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40612</TotalTime>
  <Words>2600</Words>
  <Application>Microsoft Office PowerPoint</Application>
  <PresentationFormat>Affichage à l'écran (4:3)</PresentationFormat>
  <Paragraphs>374</Paragraphs>
  <Slides>55</Slides>
  <Notes>28</Notes>
  <HiddenSlides>0</HiddenSlides>
  <MMClips>0</MMClips>
  <ScaleCrop>false</ScaleCrop>
  <HeadingPairs>
    <vt:vector size="6" baseType="variant">
      <vt:variant>
        <vt:lpstr>Polices utilisées</vt:lpstr>
      </vt:variant>
      <vt:variant>
        <vt:i4>11</vt:i4>
      </vt:variant>
      <vt:variant>
        <vt:lpstr>Thème</vt:lpstr>
      </vt:variant>
      <vt:variant>
        <vt:i4>1</vt:i4>
      </vt:variant>
      <vt:variant>
        <vt:lpstr>Titres des diapositives</vt:lpstr>
      </vt:variant>
      <vt:variant>
        <vt:i4>55</vt:i4>
      </vt:variant>
    </vt:vector>
  </HeadingPairs>
  <TitlesOfParts>
    <vt:vector size="67" baseType="lpstr">
      <vt:lpstr>SimSun</vt:lpstr>
      <vt:lpstr>Arial</vt:lpstr>
      <vt:lpstr>Calibri</vt:lpstr>
      <vt:lpstr>Constantia</vt:lpstr>
      <vt:lpstr>Courier New</vt:lpstr>
      <vt:lpstr>Symbol</vt:lpstr>
      <vt:lpstr>Tahoma</vt:lpstr>
      <vt:lpstr>Times New Roman</vt:lpstr>
      <vt:lpstr>Times-Bold</vt:lpstr>
      <vt:lpstr>Wingdings</vt:lpstr>
      <vt:lpstr>Wingdings 2</vt:lpstr>
      <vt:lpstr>Débit</vt:lpstr>
      <vt:lpstr> Architecture des Systèmes à Microprocesseur</vt:lpstr>
      <vt:lpstr> L'informatique industrielle </vt:lpstr>
      <vt:lpstr>Introduction</vt:lpstr>
      <vt:lpstr>Définition</vt:lpstr>
      <vt:lpstr>Spécificités d’un système embarqué</vt:lpstr>
      <vt:lpstr>La logique câblée/programmée</vt:lpstr>
      <vt:lpstr>Avantages de la logique programmée</vt:lpstr>
      <vt:lpstr>Avantages de la logique programmée</vt:lpstr>
      <vt:lpstr>Avantages de la logique programmée</vt:lpstr>
      <vt:lpstr>Structure d’un système  à microprocesseur</vt:lpstr>
      <vt:lpstr>Architecture d'un système à base de µprocesseur :</vt:lpstr>
      <vt:lpstr>Architecture d’un système minimum à µP </vt:lpstr>
      <vt:lpstr>Structure d’un système à µprocesseur</vt:lpstr>
      <vt:lpstr>Structure d’un système  à microprocesseur</vt:lpstr>
      <vt:lpstr>Structure d’un système  à microprocesseur</vt:lpstr>
      <vt:lpstr>Structure d’un système  à microprocesseur</vt:lpstr>
      <vt:lpstr>Structure d’un système  à microprocesseur</vt:lpstr>
      <vt:lpstr>Structure d’un système à µprocesseur</vt:lpstr>
      <vt:lpstr>Structure d’un système à µprocesseur</vt:lpstr>
      <vt:lpstr>Structure d’un système à µprocesseur</vt:lpstr>
      <vt:lpstr>Structure d’un système à µprocesseur</vt:lpstr>
      <vt:lpstr>Structure d’un système à µprocesseur</vt:lpstr>
      <vt:lpstr>Structure d’un système  à microprocesseur</vt:lpstr>
      <vt:lpstr>Structure d’un système  à microprocesseur</vt:lpstr>
      <vt:lpstr>Architecture générales des processeurs</vt:lpstr>
      <vt:lpstr>Architecture générales des processeurs</vt:lpstr>
      <vt:lpstr>Architecture générales des processeurs</vt:lpstr>
      <vt:lpstr>Architecture générales des processeurs</vt:lpstr>
      <vt:lpstr>Architecture générales des processeurs</vt:lpstr>
      <vt:lpstr> Architecture générales des processeurs</vt:lpstr>
      <vt:lpstr> Architecture générales des processeurs</vt:lpstr>
      <vt:lpstr> Architecture générales des processeurs</vt:lpstr>
      <vt:lpstr> Architecture générales des processeurs</vt:lpstr>
      <vt:lpstr> Architecture générales des processeurs</vt:lpstr>
      <vt:lpstr> Architecture générales des processeurs</vt:lpstr>
      <vt:lpstr> Architecture générales des processeurs</vt:lpstr>
      <vt:lpstr> Architecture générales des processeurs</vt:lpstr>
      <vt:lpstr> Architecture générales des processeurs</vt:lpstr>
      <vt:lpstr> Architecture générales des processeurs</vt:lpstr>
      <vt:lpstr> Architecture générales des processeurs</vt:lpstr>
      <vt:lpstr>Structure d’un système  à microprocesseur</vt:lpstr>
      <vt:lpstr>µp Intel </vt:lpstr>
      <vt:lpstr>Les Mémoires</vt:lpstr>
      <vt:lpstr>Les Mémoires</vt:lpstr>
      <vt:lpstr>Les mémoires mortes</vt:lpstr>
      <vt:lpstr>Les types de ROM</vt:lpstr>
      <vt:lpstr>Les types de ROM</vt:lpstr>
      <vt:lpstr>Les types de ROM</vt:lpstr>
      <vt:lpstr>Les types de ROM</vt:lpstr>
      <vt:lpstr>RAM</vt:lpstr>
      <vt:lpstr> RAM STATIQUE</vt:lpstr>
      <vt:lpstr>Les types de RAM Mémoire cache</vt:lpstr>
      <vt:lpstr>RAM DYNAMIQUE </vt:lpstr>
      <vt:lpstr>Présentation PowerPoint</vt:lpstr>
      <vt:lpstr>Présentation PowerPoint</vt:lpstr>
    </vt:vector>
  </TitlesOfParts>
  <Company>Personnel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Architecture des systèmes à microprocesseur</dc:title>
  <dc:creator>Marhraoui</dc:creator>
  <cp:lastModifiedBy>PC</cp:lastModifiedBy>
  <cp:revision>329</cp:revision>
  <dcterms:created xsi:type="dcterms:W3CDTF">2008-03-24T20:51:05Z</dcterms:created>
  <dcterms:modified xsi:type="dcterms:W3CDTF">2024-11-08T14:41:36Z</dcterms:modified>
</cp:coreProperties>
</file>