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66B8D-42B7-40EC-8FC4-BA61FD813F24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10D54-10A4-494A-988D-6429E375F2F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274654"/>
          </a:xfrm>
        </p:spPr>
        <p:txBody>
          <a:bodyPr>
            <a:normAutofit fontScale="90000"/>
          </a:bodyPr>
          <a:lstStyle/>
          <a:p>
            <a:r>
              <a:rPr lang="ar-MA" sz="2700" b="1" dirty="0" smtClean="0">
                <a:solidFill>
                  <a:srgbClr val="FF0000"/>
                </a:solidFill>
              </a:rPr>
              <a:t>لماذا تدريس مدخل إلى الاقتصاد لطلبة علم الاجتماع؟</a:t>
            </a:r>
            <a:r>
              <a:rPr lang="fr-FR" sz="2700" b="1" dirty="0" smtClean="0">
                <a:solidFill>
                  <a:srgbClr val="FF0000"/>
                </a:solidFill>
              </a:rPr>
              <a:t> .1 </a:t>
            </a:r>
            <a:r>
              <a:rPr lang="ar-MA" b="1" dirty="0" smtClean="0">
                <a:solidFill>
                  <a:srgbClr val="FF0000"/>
                </a:solidFill>
              </a:rPr>
              <a:t/>
            </a:r>
            <a:br>
              <a:rPr lang="ar-MA" b="1" dirty="0" smtClean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r" rtl="1">
              <a:buNone/>
            </a:pPr>
            <a:r>
              <a:rPr lang="ar-MA" b="1" dirty="0" smtClean="0"/>
              <a:t>الأهداف:</a:t>
            </a:r>
          </a:p>
          <a:p>
            <a:pPr algn="r" rtl="1"/>
            <a:r>
              <a:rPr lang="ar-MA" dirty="0" smtClean="0"/>
              <a:t> تمكين الطالب (ة) من الإدراك النظري والمنهجي لعلم الاقتصاد.</a:t>
            </a:r>
          </a:p>
          <a:p>
            <a:pPr algn="r" rtl="1"/>
            <a:r>
              <a:rPr lang="ar-MA" dirty="0" smtClean="0"/>
              <a:t> تنمية القدرات على فهم الواقع الاقتصادي، والإلمام بأدوات التحليل الاقتصادي، للإحاطة ببعض جوانبها ذات الصلة بالتكوين السوسيولوجي، مع تقديم بعض الأمثلة من الواقع </a:t>
            </a:r>
            <a:r>
              <a:rPr lang="ar-MA" dirty="0" err="1" smtClean="0"/>
              <a:t>السوسيو</a:t>
            </a:r>
            <a:r>
              <a:rPr lang="ar-MA" dirty="0" smtClean="0"/>
              <a:t>-اقتصادي المغربي.</a:t>
            </a:r>
          </a:p>
          <a:p>
            <a:pPr algn="r" rtl="1"/>
            <a:r>
              <a:rPr lang="ar-MA" dirty="0" smtClean="0"/>
              <a:t> التعرف على بعض المصطلحات الاقتصادية.</a:t>
            </a:r>
          </a:p>
          <a:p>
            <a:pPr algn="r" rtl="1">
              <a:buNone/>
            </a:pPr>
            <a:r>
              <a:rPr lang="ar-MA" b="1" dirty="0" smtClean="0"/>
              <a:t>الخصوصية: </a:t>
            </a:r>
          </a:p>
          <a:p>
            <a:pPr algn="r" rtl="1"/>
            <a:r>
              <a:rPr lang="ar-MA" dirty="0" smtClean="0"/>
              <a:t>علم الاقتصاد يدرس جزءاً من الظواهر الاجتماعية وهي الظواهر الاقتصادية (أي الظواهر التي تنتجها مجموعات من الأشخاص عندما يسعون إلى تلبية احتياجاتهم المادية وتحسينها).</a:t>
            </a:r>
          </a:p>
          <a:p>
            <a:pPr algn="r" rtl="1"/>
            <a:r>
              <a:rPr lang="ar-MA" dirty="0" smtClean="0"/>
              <a:t>لإعداد الدراسات الاقتصادية الهادفة لزيادة النمو الاقتصادي، وتحقيق العدالة الاجتماعية في توزيع الدخل وإنتاج الثروة، والحد من البطالة والفقر..</a:t>
            </a:r>
            <a:r>
              <a:rPr lang="ar-MA" dirty="0" err="1" smtClean="0"/>
              <a:t>إلخ</a:t>
            </a:r>
            <a:r>
              <a:rPr lang="ar-MA" dirty="0" smtClean="0"/>
              <a:t>، يتطلب التعرف على التركيبة السكانية في المجتمع، ورصد السياسة الضريبية والفقر والبطالة، الخ.</a:t>
            </a:r>
          </a:p>
          <a:p>
            <a:pPr algn="r" rtl="1"/>
            <a:r>
              <a:rPr lang="ar-MA" dirty="0" smtClean="0"/>
              <a:t>عالم الاقتصاد الأمريكي، جوزيف </a:t>
            </a:r>
            <a:r>
              <a:rPr lang="ar-MA" dirty="0" err="1" smtClean="0"/>
              <a:t>شومبتير</a:t>
            </a:r>
            <a:r>
              <a:rPr lang="ar-MA" dirty="0" smtClean="0"/>
              <a:t>( 1950/ 1883) في تحديده للعلاقة القائمة بين الاقتصاد </a:t>
            </a:r>
            <a:r>
              <a:rPr lang="ar-MA" dirty="0" err="1" smtClean="0"/>
              <a:t>و</a:t>
            </a:r>
            <a:r>
              <a:rPr lang="ar-MA" dirty="0" smtClean="0"/>
              <a:t> علم الاجتماع، أعتبر ”أن التحليل </a:t>
            </a:r>
            <a:r>
              <a:rPr lang="ar-MA" dirty="0" err="1" smtClean="0"/>
              <a:t>الإقتصادي</a:t>
            </a:r>
            <a:r>
              <a:rPr lang="ar-MA" dirty="0" smtClean="0"/>
              <a:t> يهتم بمعرفة كيفية تصرف البشر وما هي الآثار المترتبة على تصرفهم هذا، بينما يهتم علم </a:t>
            </a:r>
            <a:r>
              <a:rPr lang="ar-MA" dirty="0" err="1" smtClean="0"/>
              <a:t>الإجتماع</a:t>
            </a:r>
            <a:r>
              <a:rPr lang="ar-MA" dirty="0" smtClean="0"/>
              <a:t> بمعرفة السبب الذي يدفع الأفراد إلى التصرف على الشكل الذي اختاروه.</a:t>
            </a:r>
          </a:p>
          <a:p>
            <a:pPr algn="r" rtl="1"/>
            <a:r>
              <a:rPr lang="ar-MA" dirty="0" smtClean="0"/>
              <a:t>أخيرا، علم </a:t>
            </a:r>
            <a:r>
              <a:rPr lang="ar-MA" dirty="0" err="1" smtClean="0"/>
              <a:t>الإجتماع</a:t>
            </a:r>
            <a:r>
              <a:rPr lang="ar-MA" dirty="0" smtClean="0"/>
              <a:t> يقدم </a:t>
            </a:r>
            <a:r>
              <a:rPr lang="ar-MA" dirty="0" err="1" smtClean="0"/>
              <a:t>للإقتصادي</a:t>
            </a:r>
            <a:r>
              <a:rPr lang="ar-MA" dirty="0" smtClean="0"/>
              <a:t> المعلومات الضرورية عن المناخ الاجتماعي العام ويوفر له المعلومات </a:t>
            </a:r>
            <a:r>
              <a:rPr lang="ar-MA" dirty="0" err="1" smtClean="0"/>
              <a:t>الللازمة</a:t>
            </a:r>
            <a:r>
              <a:rPr lang="ar-MA" dirty="0" smtClean="0"/>
              <a:t> من أجل رفع مستوى عيش الناس </a:t>
            </a:r>
            <a:r>
              <a:rPr lang="ar-MA" dirty="0" err="1" smtClean="0"/>
              <a:t>و</a:t>
            </a:r>
            <a:r>
              <a:rPr lang="ar-MA" dirty="0" smtClean="0"/>
              <a:t> حل مشاكلهم.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212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لماذا تدريس مدخل إلى الاقتصاد لطلبة علم الاجتماع؟ .1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لماذا تدريس مدخل إلى الاقتصاد لطلبة علم الاجتماع؟ .1</dc:title>
  <dc:creator>hp</dc:creator>
  <cp:lastModifiedBy>rachid</cp:lastModifiedBy>
  <cp:revision>2</cp:revision>
  <dcterms:created xsi:type="dcterms:W3CDTF">2021-04-24T14:12:02Z</dcterms:created>
  <dcterms:modified xsi:type="dcterms:W3CDTF">2021-04-24T21:21:16Z</dcterms:modified>
</cp:coreProperties>
</file>