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417" r:id="rId2"/>
    <p:sldId id="324" r:id="rId3"/>
    <p:sldId id="325" r:id="rId4"/>
    <p:sldId id="326" r:id="rId5"/>
    <p:sldId id="327" r:id="rId6"/>
    <p:sldId id="328" r:id="rId7"/>
    <p:sldId id="329" r:id="rId8"/>
    <p:sldId id="330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2748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519FC2-4550-4AD9-80FF-04F0D8AA26E9}" type="datetimeFigureOut">
              <a:rPr lang="fr-FR" smtClean="0"/>
              <a:pPr/>
              <a:t>23/03/2020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EE8130-B64E-4598-93F8-1E310598E4B1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COMMENT SAISIR LES MOUVEMENTS EN CONTINUITE</a:t>
            </a:r>
            <a:r>
              <a:rPr lang="fr-FR" baseline="0" dirty="0" smtClean="0"/>
              <a:t> ?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E8130-B64E-4598-93F8-1E310598E4B1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 PRODUIT PHOTOGRAPHIQUE EST-IL TOUJOURS INTENTIONNELLE ?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E8130-B64E-4598-93F8-1E310598E4B1}" type="slidenum">
              <a:rPr lang="fr-FR" smtClean="0"/>
              <a:pPr/>
              <a:t>6</a:t>
            </a:fld>
            <a:endParaRPr lang="fr-F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 Spectaculaire en photographie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E8130-B64E-4598-93F8-1E310598E4B1}" type="slidenum">
              <a:rPr lang="fr-FR" smtClean="0"/>
              <a:pPr/>
              <a:t>7</a:t>
            </a:fld>
            <a:endParaRPr lang="fr-F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 TEMPS ET L’ESPACE SONT SUSPENDUS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E8130-B64E-4598-93F8-1E310598E4B1}" type="slidenum">
              <a:rPr lang="fr-FR" smtClean="0"/>
              <a:pPr/>
              <a:t>8</a:t>
            </a:fld>
            <a:endParaRPr lang="fr-F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105F-2966-4B0D-BB98-12B89F42C515}" type="datetimeFigureOut">
              <a:rPr lang="fr-FR" smtClean="0"/>
              <a:pPr/>
              <a:t>23/03/2020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46A3-CFC6-4F48-9B31-A72D1BE4B45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105F-2966-4B0D-BB98-12B89F42C515}" type="datetimeFigureOut">
              <a:rPr lang="fr-FR" smtClean="0"/>
              <a:pPr/>
              <a:t>23/03/2020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46A3-CFC6-4F48-9B31-A72D1BE4B45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105F-2966-4B0D-BB98-12B89F42C515}" type="datetimeFigureOut">
              <a:rPr lang="fr-FR" smtClean="0"/>
              <a:pPr/>
              <a:t>23/03/2020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46A3-CFC6-4F48-9B31-A72D1BE4B45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105F-2966-4B0D-BB98-12B89F42C515}" type="datetimeFigureOut">
              <a:rPr lang="fr-FR" smtClean="0"/>
              <a:pPr/>
              <a:t>23/03/2020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46A3-CFC6-4F48-9B31-A72D1BE4B45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105F-2966-4B0D-BB98-12B89F42C515}" type="datetimeFigureOut">
              <a:rPr lang="fr-FR" smtClean="0"/>
              <a:pPr/>
              <a:t>23/03/2020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46A3-CFC6-4F48-9B31-A72D1BE4B45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105F-2966-4B0D-BB98-12B89F42C515}" type="datetimeFigureOut">
              <a:rPr lang="fr-FR" smtClean="0"/>
              <a:pPr/>
              <a:t>23/03/2020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46A3-CFC6-4F48-9B31-A72D1BE4B45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105F-2966-4B0D-BB98-12B89F42C515}" type="datetimeFigureOut">
              <a:rPr lang="fr-FR" smtClean="0"/>
              <a:pPr/>
              <a:t>23/03/2020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46A3-CFC6-4F48-9B31-A72D1BE4B45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105F-2966-4B0D-BB98-12B89F42C515}" type="datetimeFigureOut">
              <a:rPr lang="fr-FR" smtClean="0"/>
              <a:pPr/>
              <a:t>23/03/2020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46A3-CFC6-4F48-9B31-A72D1BE4B45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105F-2966-4B0D-BB98-12B89F42C515}" type="datetimeFigureOut">
              <a:rPr lang="fr-FR" smtClean="0"/>
              <a:pPr/>
              <a:t>23/03/2020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46A3-CFC6-4F48-9B31-A72D1BE4B45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105F-2966-4B0D-BB98-12B89F42C515}" type="datetimeFigureOut">
              <a:rPr lang="fr-FR" smtClean="0"/>
              <a:pPr/>
              <a:t>23/03/2020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46A3-CFC6-4F48-9B31-A72D1BE4B45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fr-FR" dirty="0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4B2D105F-2966-4B0D-BB98-12B89F42C515}" type="datetimeFigureOut">
              <a:rPr lang="fr-FR" smtClean="0"/>
              <a:pPr/>
              <a:t>23/03/2020</a:t>
            </a:fld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242B46A3-CFC6-4F48-9B31-A72D1BE4B45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B2D105F-2966-4B0D-BB98-12B89F42C515}" type="datetimeFigureOut">
              <a:rPr lang="fr-FR" smtClean="0"/>
              <a:pPr/>
              <a:t>23/03/2020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42B46A3-CFC6-4F48-9B31-A72D1BE4B45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1643050"/>
            <a:ext cx="8077200" cy="1499616"/>
          </a:xfrm>
        </p:spPr>
        <p:txBody>
          <a:bodyPr>
            <a:noAutofit/>
          </a:bodyPr>
          <a:lstStyle/>
          <a:p>
            <a:pPr algn="ctr"/>
            <a:endParaRPr lang="fr-FR" sz="6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fr-FR" sz="6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fr-FR" sz="6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fr-FR" sz="6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fr-FR" sz="6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fr-FR" sz="6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fr-FR" sz="6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fr-FR" sz="6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fr-FR" sz="6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fr-FR" sz="6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fr-FR" sz="6600" dirty="0" smtClean="0">
                <a:solidFill>
                  <a:schemeClr val="accent1">
                    <a:lumMod val="75000"/>
                  </a:schemeClr>
                </a:solidFill>
              </a:rPr>
              <a:t>Septième chapitre</a:t>
            </a:r>
            <a:endParaRPr lang="fr-FR" sz="6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/>
              <a:t>UNE DIMENSION INEDITE : LE MOUVEMENT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pPr lvl="6">
              <a:buNone/>
            </a:pPr>
            <a:r>
              <a:rPr lang="fr-FR" sz="4800" dirty="0" smtClean="0"/>
              <a:t>Saisie du mouvement et de l’instantané en photographie</a:t>
            </a:r>
          </a:p>
          <a:p>
            <a:pPr lvl="6">
              <a:buNone/>
            </a:pPr>
            <a:endParaRPr lang="fr-FR" sz="4800" dirty="0"/>
          </a:p>
        </p:txBody>
      </p:sp>
      <p:sp>
        <p:nvSpPr>
          <p:cNvPr id="4" name="Flèche courbée vers la droite 3"/>
          <p:cNvSpPr/>
          <p:nvPr/>
        </p:nvSpPr>
        <p:spPr>
          <a:xfrm>
            <a:off x="928662" y="2500306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" name="Égal 4"/>
          <p:cNvSpPr/>
          <p:nvPr/>
        </p:nvSpPr>
        <p:spPr>
          <a:xfrm>
            <a:off x="3786182" y="5715016"/>
            <a:ext cx="91440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/>
              <a:t>Etienne-Jules MAREY (1830-1904) </a:t>
            </a:r>
            <a:r>
              <a:rPr lang="fr-FR" sz="3000" i="1" dirty="0" smtClean="0"/>
              <a:t>Saut Long et élevé par monsieur…, 1886</a:t>
            </a:r>
            <a:endParaRPr lang="fr-FR" sz="3000" i="1" dirty="0"/>
          </a:p>
        </p:txBody>
      </p:sp>
      <p:pic>
        <p:nvPicPr>
          <p:cNvPr id="4" name="Espace réservé du contenu 3" descr="G 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33984" y="2417508"/>
            <a:ext cx="7876032" cy="33406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 err="1" smtClean="0"/>
              <a:t>Eadweard</a:t>
            </a:r>
            <a:r>
              <a:rPr lang="fr-FR" dirty="0" smtClean="0"/>
              <a:t> J. MUYBRIDGE </a:t>
            </a:r>
            <a:r>
              <a:rPr lang="fr-FR" sz="2000" dirty="0" smtClean="0"/>
              <a:t>(1830-1904)</a:t>
            </a:r>
            <a:r>
              <a:rPr lang="fr-FR" dirty="0" smtClean="0"/>
              <a:t>, </a:t>
            </a:r>
            <a:r>
              <a:rPr lang="fr-FR" sz="3000" i="1" dirty="0" smtClean="0"/>
              <a:t>Trotting The Horse, 1881</a:t>
            </a:r>
            <a:endParaRPr lang="fr-FR" sz="3000" i="1" dirty="0"/>
          </a:p>
        </p:txBody>
      </p:sp>
      <p:pic>
        <p:nvPicPr>
          <p:cNvPr id="4" name="Espace réservé du contenu 3" descr="G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22832" y="1868868"/>
            <a:ext cx="6498336" cy="443788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 smtClean="0"/>
              <a:t>E. J. MAREY, </a:t>
            </a:r>
            <a:r>
              <a:rPr lang="fr-FR" sz="3000" i="1" dirty="0" smtClean="0"/>
              <a:t>Balle </a:t>
            </a:r>
            <a:r>
              <a:rPr lang="fr-FR" sz="3000" i="1" dirty="0" err="1" smtClean="0"/>
              <a:t>Rebondissante</a:t>
            </a:r>
            <a:r>
              <a:rPr lang="fr-FR" sz="3000" i="1" dirty="0" smtClean="0"/>
              <a:t>, Etude de Trajectoire, 1886</a:t>
            </a:r>
            <a:endParaRPr lang="fr-FR" sz="3000" i="1" dirty="0"/>
          </a:p>
        </p:txBody>
      </p:sp>
      <p:pic>
        <p:nvPicPr>
          <p:cNvPr id="4" name="Espace réservé du contenu 3" descr="G 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49552" y="1856676"/>
            <a:ext cx="5644896" cy="446227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/>
              <a:t>Frank KAMALA, </a:t>
            </a:r>
            <a:r>
              <a:rPr lang="fr-FR" sz="3000" i="1" dirty="0" smtClean="0"/>
              <a:t>Souvenir du voyage effectué à bord du paquebot « La Gascogne », mars 1888</a:t>
            </a:r>
            <a:endParaRPr lang="fr-FR" sz="3000" i="1" dirty="0"/>
          </a:p>
        </p:txBody>
      </p:sp>
      <p:pic>
        <p:nvPicPr>
          <p:cNvPr id="4" name="Espace réservé du contenu 3" descr="G 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64208" y="1887156"/>
            <a:ext cx="5815584" cy="440131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 smtClean="0"/>
              <a:t>ANONYME, </a:t>
            </a:r>
            <a:r>
              <a:rPr lang="fr-FR" sz="3000" i="1" dirty="0" smtClean="0"/>
              <a:t>Cheval plongeant, Pueblo, Colorado, 1900</a:t>
            </a:r>
            <a:endParaRPr lang="fr-FR" sz="3000" i="1" dirty="0"/>
          </a:p>
        </p:txBody>
      </p:sp>
      <p:pic>
        <p:nvPicPr>
          <p:cNvPr id="4" name="Espace réservé du contenu 3" descr="G 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15440" y="1862772"/>
            <a:ext cx="5913120" cy="445008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/>
              <a:t>Jacques-Henri LARTIGUE (1894-1986) </a:t>
            </a:r>
            <a:r>
              <a:rPr lang="fr-FR" sz="3000" i="1" dirty="0" err="1" smtClean="0"/>
              <a:t>Boubout</a:t>
            </a:r>
            <a:r>
              <a:rPr lang="fr-FR" sz="3000" i="1" dirty="0" smtClean="0"/>
              <a:t>, </a:t>
            </a:r>
            <a:r>
              <a:rPr lang="fr-FR" sz="3000" i="1" dirty="0" err="1" smtClean="0"/>
              <a:t>Rouzat</a:t>
            </a:r>
            <a:r>
              <a:rPr lang="fr-FR" sz="3000" i="1" dirty="0" smtClean="0"/>
              <a:t>, 1908</a:t>
            </a:r>
            <a:endParaRPr lang="fr-FR" sz="3000" i="1" dirty="0"/>
          </a:p>
        </p:txBody>
      </p:sp>
      <p:pic>
        <p:nvPicPr>
          <p:cNvPr id="4" name="Espace réservé du contenu 3" descr="G 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995775" y="1774825"/>
            <a:ext cx="3152450" cy="4625975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3460</TotalTime>
  <Words>120</Words>
  <Application>Microsoft Office PowerPoint</Application>
  <PresentationFormat>Affichage à l'écran (4:3)</PresentationFormat>
  <Paragraphs>31</Paragraphs>
  <Slides>8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5" baseType="lpstr">
      <vt:lpstr>Arial</vt:lpstr>
      <vt:lpstr>Calibri</vt:lpstr>
      <vt:lpstr>Corbel</vt:lpstr>
      <vt:lpstr>Wingdings</vt:lpstr>
      <vt:lpstr>Wingdings 2</vt:lpstr>
      <vt:lpstr>Wingdings 3</vt:lpstr>
      <vt:lpstr>Module</vt:lpstr>
      <vt:lpstr> </vt:lpstr>
      <vt:lpstr>UNE DIMENSION INEDITE : LE MOUVEMENT</vt:lpstr>
      <vt:lpstr>Etienne-Jules MAREY (1830-1904) Saut Long et élevé par monsieur…, 1886</vt:lpstr>
      <vt:lpstr>Eadweard J. MUYBRIDGE (1830-1904), Trotting The Horse, 1881</vt:lpstr>
      <vt:lpstr>E. J. MAREY, Balle Rebondissante, Etude de Trajectoire, 1886</vt:lpstr>
      <vt:lpstr>Frank KAMALA, Souvenir du voyage effectué à bord du paquebot « La Gascogne », mars 1888</vt:lpstr>
      <vt:lpstr>ANONYME, Cheval plongeant, Pueblo, Colorado, 1900</vt:lpstr>
      <vt:lpstr>Jacques-Henri LARTIGUE (1894-1986) Boubout, Rouzat, 1908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PHOTOGRAPHIE ET SON HISTOIRE</dc:title>
  <dc:creator>Toshiba</dc:creator>
  <cp:lastModifiedBy>Zohra Lhioui</cp:lastModifiedBy>
  <cp:revision>352</cp:revision>
  <dcterms:created xsi:type="dcterms:W3CDTF">2008-03-31T17:52:53Z</dcterms:created>
  <dcterms:modified xsi:type="dcterms:W3CDTF">2020-03-23T16:57:52Z</dcterms:modified>
</cp:coreProperties>
</file>