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8" r:id="rId3"/>
    <p:sldId id="257" r:id="rId4"/>
    <p:sldId id="259" r:id="rId5"/>
    <p:sldId id="258" r:id="rId6"/>
    <p:sldId id="262" r:id="rId7"/>
    <p:sldId id="266" r:id="rId8"/>
    <p:sldId id="261" r:id="rId9"/>
    <p:sldId id="267" r:id="rId10"/>
    <p:sldId id="263" r:id="rId11"/>
    <p:sldId id="264" r:id="rId12"/>
    <p:sldId id="265" r:id="rId13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99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FB4B4B-1481-47DC-B4D8-99370EC0D616}" type="datetimeFigureOut">
              <a:rPr lang="fr-FR" smtClean="0"/>
              <a:pPr/>
              <a:t>01/03/2020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4C26F-1AF3-485A-B3FD-43B23F7469A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vocabulary</a:t>
            </a:r>
            <a:endParaRPr lang="fr-FR" dirty="0"/>
          </a:p>
        </p:txBody>
      </p:sp>
      <p:sp>
        <p:nvSpPr>
          <p:cNvPr id="5" name="Espace réservé du contenu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Mission</a:t>
            </a:r>
          </a:p>
          <a:p>
            <a:endParaRPr lang="fr-FR" i="1" dirty="0" smtClean="0"/>
          </a:p>
          <a:p>
            <a:r>
              <a:rPr lang="fr-FR" dirty="0" err="1" smtClean="0"/>
              <a:t>Strategy</a:t>
            </a:r>
            <a:endParaRPr lang="fr-FR" dirty="0" smtClean="0"/>
          </a:p>
          <a:p>
            <a:pPr>
              <a:buNone/>
            </a:pPr>
            <a:endParaRPr lang="fr-FR" i="1" dirty="0" smtClean="0"/>
          </a:p>
          <a:p>
            <a:r>
              <a:rPr lang="fr-FR" dirty="0" smtClean="0"/>
              <a:t>Vision</a:t>
            </a:r>
            <a:endParaRPr lang="fr-FR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err="1" smtClean="0"/>
              <a:t>Strategy</a:t>
            </a:r>
            <a:r>
              <a:rPr lang="fr-FR" dirty="0"/>
              <a:t> </a:t>
            </a:r>
            <a:r>
              <a:rPr lang="fr-FR" dirty="0" err="1" smtClean="0"/>
              <a:t>skills</a:t>
            </a:r>
            <a:r>
              <a:rPr lang="fr-FR" dirty="0" smtClean="0"/>
              <a:t>: Brainstorming and </a:t>
            </a:r>
            <a:r>
              <a:rPr lang="fr-FR" smtClean="0"/>
              <a:t>creativity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fr-FR" dirty="0" err="1" smtClean="0"/>
              <a:t>Discuss</a:t>
            </a:r>
            <a:r>
              <a:rPr lang="fr-FR" dirty="0" smtClean="0"/>
              <a:t> the </a:t>
            </a:r>
            <a:r>
              <a:rPr lang="fr-FR" dirty="0" err="1" smtClean="0"/>
              <a:t>following</a:t>
            </a:r>
            <a:r>
              <a:rPr lang="fr-FR" dirty="0" smtClean="0"/>
              <a:t>:</a:t>
            </a:r>
          </a:p>
          <a:p>
            <a:pPr>
              <a:buNone/>
            </a:pPr>
            <a:r>
              <a:rPr lang="fr-FR" dirty="0" smtClean="0"/>
              <a:t>1.</a:t>
            </a:r>
            <a:r>
              <a:rPr lang="fr-FR" dirty="0" err="1" smtClean="0"/>
              <a:t>When</a:t>
            </a:r>
            <a:r>
              <a:rPr lang="fr-FR" dirty="0" smtClean="0"/>
              <a:t> are </a:t>
            </a:r>
            <a:r>
              <a:rPr lang="fr-FR" dirty="0" err="1" smtClean="0"/>
              <a:t>you</a:t>
            </a:r>
            <a:r>
              <a:rPr lang="fr-FR" dirty="0" smtClean="0"/>
              <a:t> </a:t>
            </a:r>
            <a:r>
              <a:rPr lang="fr-FR" dirty="0" err="1" smtClean="0"/>
              <a:t>most</a:t>
            </a:r>
            <a:r>
              <a:rPr lang="fr-FR" dirty="0" smtClean="0"/>
              <a:t> </a:t>
            </a:r>
            <a:r>
              <a:rPr lang="fr-FR" dirty="0" err="1" smtClean="0"/>
              <a:t>creative</a:t>
            </a:r>
            <a:r>
              <a:rPr lang="fr-FR" dirty="0" smtClean="0"/>
              <a:t>? </a:t>
            </a:r>
            <a:r>
              <a:rPr lang="fr-FR" dirty="0" err="1" smtClean="0"/>
              <a:t>Late</a:t>
            </a:r>
            <a:r>
              <a:rPr lang="fr-FR" dirty="0" smtClean="0"/>
              <a:t> </a:t>
            </a:r>
            <a:r>
              <a:rPr lang="fr-FR" dirty="0" err="1" smtClean="0"/>
              <a:t>at</a:t>
            </a:r>
            <a:r>
              <a:rPr lang="fr-FR" dirty="0" smtClean="0"/>
              <a:t> night? First </a:t>
            </a:r>
            <a:r>
              <a:rPr lang="fr-FR" dirty="0" err="1" smtClean="0"/>
              <a:t>thing</a:t>
            </a:r>
            <a:r>
              <a:rPr lang="fr-FR" dirty="0" smtClean="0"/>
              <a:t> in the </a:t>
            </a:r>
            <a:r>
              <a:rPr lang="fr-FR" dirty="0" err="1" smtClean="0"/>
              <a:t>morning</a:t>
            </a:r>
            <a:r>
              <a:rPr lang="fr-FR" dirty="0" smtClean="0"/>
              <a:t>? </a:t>
            </a:r>
            <a:r>
              <a:rPr lang="fr-FR" dirty="0" err="1" smtClean="0"/>
              <a:t>Working</a:t>
            </a:r>
            <a:r>
              <a:rPr lang="fr-FR" dirty="0" smtClean="0"/>
              <a:t> </a:t>
            </a:r>
            <a:r>
              <a:rPr lang="fr-FR" dirty="0" err="1" smtClean="0"/>
              <a:t>with</a:t>
            </a:r>
            <a:r>
              <a:rPr lang="fr-FR" dirty="0" smtClean="0"/>
              <a:t> a group of people or on </a:t>
            </a:r>
            <a:r>
              <a:rPr lang="fr-FR" dirty="0" err="1" smtClean="0"/>
              <a:t>your</a:t>
            </a:r>
            <a:r>
              <a:rPr lang="fr-FR" dirty="0" smtClean="0"/>
              <a:t> </a:t>
            </a:r>
            <a:r>
              <a:rPr lang="fr-FR" dirty="0" err="1" smtClean="0"/>
              <a:t>own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2.</a:t>
            </a:r>
            <a:r>
              <a:rPr lang="fr-FR" dirty="0" err="1" smtClean="0"/>
              <a:t>Which</a:t>
            </a:r>
            <a:r>
              <a:rPr lang="fr-FR" dirty="0" smtClean="0"/>
              <a:t> of </a:t>
            </a:r>
            <a:r>
              <a:rPr lang="fr-FR" dirty="0" err="1" smtClean="0"/>
              <a:t>these</a:t>
            </a:r>
            <a:r>
              <a:rPr lang="fr-FR" dirty="0" smtClean="0"/>
              <a:t> </a:t>
            </a:r>
            <a:r>
              <a:rPr lang="fr-FR" dirty="0" err="1" smtClean="0"/>
              <a:t>statements</a:t>
            </a:r>
            <a:r>
              <a:rPr lang="fr-FR" dirty="0" smtClean="0"/>
              <a:t> do </a:t>
            </a:r>
            <a:r>
              <a:rPr lang="fr-FR" dirty="0" err="1" smtClean="0"/>
              <a:t>you</a:t>
            </a:r>
            <a:r>
              <a:rPr lang="fr-FR" dirty="0" smtClean="0"/>
              <a:t> </a:t>
            </a:r>
            <a:r>
              <a:rPr lang="fr-FR" dirty="0" err="1" smtClean="0"/>
              <a:t>agree</a:t>
            </a:r>
            <a:r>
              <a:rPr lang="fr-FR" dirty="0" smtClean="0"/>
              <a:t> </a:t>
            </a:r>
            <a:r>
              <a:rPr lang="fr-FR" dirty="0" err="1" smtClean="0"/>
              <a:t>with</a:t>
            </a:r>
            <a:r>
              <a:rPr lang="fr-FR" dirty="0" smtClean="0"/>
              <a:t> </a:t>
            </a:r>
            <a:r>
              <a:rPr lang="fr-FR" dirty="0" err="1" smtClean="0"/>
              <a:t>most</a:t>
            </a:r>
            <a:r>
              <a:rPr lang="fr-FR" dirty="0" smtClean="0"/>
              <a:t>/least? </a:t>
            </a:r>
            <a:r>
              <a:rPr lang="fr-FR" dirty="0" err="1" smtClean="0"/>
              <a:t>Why</a:t>
            </a:r>
            <a:r>
              <a:rPr lang="fr-FR" dirty="0" smtClean="0"/>
              <a:t>?</a:t>
            </a:r>
          </a:p>
          <a:p>
            <a:pPr>
              <a:buNone/>
            </a:pPr>
            <a:r>
              <a:rPr lang="fr-FR" dirty="0" smtClean="0"/>
              <a:t>-The management in an </a:t>
            </a:r>
            <a:r>
              <a:rPr lang="fr-FR" dirty="0" err="1" smtClean="0"/>
              <a:t>organization</a:t>
            </a:r>
            <a:r>
              <a:rPr lang="fr-FR" dirty="0" smtClean="0"/>
              <a:t> </a:t>
            </a:r>
            <a:r>
              <a:rPr lang="fr-FR" dirty="0" err="1" smtClean="0"/>
              <a:t>should</a:t>
            </a:r>
            <a:r>
              <a:rPr lang="fr-FR" dirty="0" smtClean="0"/>
              <a:t> </a:t>
            </a:r>
            <a:r>
              <a:rPr lang="fr-FR" dirty="0" err="1" smtClean="0"/>
              <a:t>be</a:t>
            </a:r>
            <a:r>
              <a:rPr lang="fr-FR" dirty="0" smtClean="0"/>
              <a:t> </a:t>
            </a:r>
            <a:r>
              <a:rPr lang="fr-FR" dirty="0" err="1" smtClean="0"/>
              <a:t>responsible</a:t>
            </a:r>
            <a:r>
              <a:rPr lang="fr-FR" dirty="0" smtClean="0"/>
              <a:t> for </a:t>
            </a:r>
            <a:r>
              <a:rPr lang="fr-FR" dirty="0" err="1" smtClean="0"/>
              <a:t>coming</a:t>
            </a:r>
            <a:r>
              <a:rPr lang="fr-FR" dirty="0" smtClean="0"/>
              <a:t> up </a:t>
            </a:r>
            <a:r>
              <a:rPr lang="fr-FR" dirty="0" err="1" smtClean="0"/>
              <a:t>with</a:t>
            </a:r>
            <a:r>
              <a:rPr lang="fr-FR" dirty="0" smtClean="0"/>
              <a:t> </a:t>
            </a:r>
            <a:r>
              <a:rPr lang="fr-FR" dirty="0" err="1" smtClean="0"/>
              <a:t>any</a:t>
            </a:r>
            <a:r>
              <a:rPr lang="fr-FR" dirty="0" smtClean="0"/>
              <a:t> new </a:t>
            </a:r>
            <a:r>
              <a:rPr lang="fr-FR" dirty="0" err="1" smtClean="0"/>
              <a:t>ideas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smtClean="0"/>
              <a:t>-The </a:t>
            </a:r>
            <a:r>
              <a:rPr lang="fr-FR" dirty="0" err="1" smtClean="0"/>
              <a:t>typical</a:t>
            </a:r>
            <a:r>
              <a:rPr lang="fr-FR" dirty="0" smtClean="0"/>
              <a:t> </a:t>
            </a:r>
            <a:r>
              <a:rPr lang="fr-FR" dirty="0" err="1" smtClean="0"/>
              <a:t>work</a:t>
            </a:r>
            <a:r>
              <a:rPr lang="fr-FR" dirty="0" smtClean="0"/>
              <a:t> </a:t>
            </a:r>
            <a:r>
              <a:rPr lang="fr-FR" dirty="0" err="1" smtClean="0"/>
              <a:t>environment</a:t>
            </a:r>
            <a:r>
              <a:rPr lang="fr-FR" dirty="0" smtClean="0"/>
              <a:t> </a:t>
            </a:r>
            <a:r>
              <a:rPr lang="fr-FR" dirty="0" err="1" smtClean="0"/>
              <a:t>does</a:t>
            </a:r>
            <a:r>
              <a:rPr lang="fr-FR" dirty="0" smtClean="0"/>
              <a:t> not help in </a:t>
            </a:r>
            <a:r>
              <a:rPr lang="fr-FR" dirty="0" err="1" smtClean="0"/>
              <a:t>being</a:t>
            </a:r>
            <a:r>
              <a:rPr lang="fr-FR" dirty="0" smtClean="0"/>
              <a:t> </a:t>
            </a:r>
            <a:r>
              <a:rPr lang="fr-FR" dirty="0" err="1" smtClean="0"/>
              <a:t>creative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-</a:t>
            </a:r>
            <a:r>
              <a:rPr lang="fr-FR" dirty="0" err="1" smtClean="0"/>
              <a:t>Whenever</a:t>
            </a:r>
            <a:r>
              <a:rPr lang="fr-FR" dirty="0" smtClean="0"/>
              <a:t> </a:t>
            </a:r>
            <a:r>
              <a:rPr lang="fr-FR" dirty="0" err="1" smtClean="0"/>
              <a:t>we</a:t>
            </a:r>
            <a:r>
              <a:rPr lang="fr-FR" dirty="0" smtClean="0"/>
              <a:t> have brainstorming meetings, </a:t>
            </a:r>
            <a:r>
              <a:rPr lang="fr-FR" dirty="0" err="1" smtClean="0"/>
              <a:t>any</a:t>
            </a:r>
            <a:r>
              <a:rPr lang="fr-FR" dirty="0" smtClean="0"/>
              <a:t> </a:t>
            </a:r>
            <a:r>
              <a:rPr lang="fr-FR" dirty="0" err="1" smtClean="0"/>
              <a:t>interesting</a:t>
            </a:r>
            <a:r>
              <a:rPr lang="fr-FR" dirty="0" smtClean="0"/>
              <a:t> </a:t>
            </a:r>
            <a:r>
              <a:rPr lang="fr-FR" dirty="0" err="1" smtClean="0"/>
              <a:t>ideas</a:t>
            </a:r>
            <a:r>
              <a:rPr lang="fr-FR" dirty="0" smtClean="0"/>
              <a:t> are </a:t>
            </a:r>
            <a:r>
              <a:rPr lang="fr-FR" dirty="0" err="1" smtClean="0"/>
              <a:t>usually</a:t>
            </a:r>
            <a:r>
              <a:rPr lang="fr-FR" dirty="0" smtClean="0"/>
              <a:t> </a:t>
            </a:r>
            <a:r>
              <a:rPr lang="fr-FR" dirty="0" err="1" smtClean="0"/>
              <a:t>dismissed</a:t>
            </a:r>
            <a:r>
              <a:rPr lang="fr-FR" dirty="0" smtClean="0"/>
              <a:t> by </a:t>
            </a:r>
            <a:r>
              <a:rPr lang="fr-FR" dirty="0" err="1" smtClean="0"/>
              <a:t>some</a:t>
            </a:r>
            <a:r>
              <a:rPr lang="fr-FR" dirty="0" smtClean="0"/>
              <a:t> of </a:t>
            </a:r>
            <a:r>
              <a:rPr lang="fr-FR" dirty="0" smtClean="0"/>
              <a:t>the</a:t>
            </a:r>
            <a:r>
              <a:rPr lang="fr-FR" dirty="0" smtClean="0"/>
              <a:t> </a:t>
            </a:r>
            <a:r>
              <a:rPr lang="fr-FR" dirty="0" smtClean="0"/>
              <a:t>team </a:t>
            </a:r>
            <a:r>
              <a:rPr lang="fr-FR" dirty="0" err="1" smtClean="0"/>
              <a:t>members</a:t>
            </a:r>
            <a:endParaRPr lang="fr-FR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fr-FR" sz="2200" dirty="0" smtClean="0"/>
              <a:t>Read the </a:t>
            </a:r>
            <a:r>
              <a:rPr lang="fr-FR" sz="2200" dirty="0" err="1" smtClean="0"/>
              <a:t>extract</a:t>
            </a:r>
            <a:r>
              <a:rPr lang="fr-FR" sz="2200" dirty="0" smtClean="0"/>
              <a:t> of a trainer </a:t>
            </a:r>
            <a:r>
              <a:rPr lang="fr-FR" sz="2200" dirty="0" err="1" smtClean="0"/>
              <a:t>discussing</a:t>
            </a:r>
            <a:r>
              <a:rPr lang="fr-FR" sz="2200" dirty="0" smtClean="0"/>
              <a:t> brainstorming techniques </a:t>
            </a:r>
            <a:r>
              <a:rPr lang="fr-FR" sz="2200" dirty="0" err="1" smtClean="0"/>
              <a:t>with</a:t>
            </a:r>
            <a:r>
              <a:rPr lang="fr-FR" sz="2200" dirty="0" smtClean="0"/>
              <a:t> </a:t>
            </a:r>
            <a:r>
              <a:rPr lang="fr-FR" sz="2200" dirty="0" err="1" smtClean="0"/>
              <a:t>some</a:t>
            </a:r>
            <a:r>
              <a:rPr lang="fr-FR" sz="2200" dirty="0" smtClean="0"/>
              <a:t> staff </a:t>
            </a:r>
            <a:r>
              <a:rPr lang="fr-FR" sz="2200" dirty="0" err="1" smtClean="0"/>
              <a:t>from</a:t>
            </a:r>
            <a:r>
              <a:rPr lang="fr-FR" sz="2200" dirty="0" smtClean="0"/>
              <a:t> the British </a:t>
            </a:r>
            <a:r>
              <a:rPr lang="fr-FR" sz="2200" dirty="0" err="1" smtClean="0"/>
              <a:t>clothing</a:t>
            </a:r>
            <a:r>
              <a:rPr lang="fr-FR" sz="2200" dirty="0" smtClean="0"/>
              <a:t> </a:t>
            </a:r>
            <a:r>
              <a:rPr lang="fr-FR" sz="2200" dirty="0" err="1" smtClean="0"/>
              <a:t>retailer</a:t>
            </a:r>
            <a:r>
              <a:rPr lang="fr-FR" sz="2200" dirty="0" smtClean="0"/>
              <a:t>, </a:t>
            </a:r>
            <a:r>
              <a:rPr lang="fr-FR" sz="2200" b="1" dirty="0" smtClean="0"/>
              <a:t>Rose and </a:t>
            </a:r>
            <a:r>
              <a:rPr lang="fr-FR" sz="2200" b="1" dirty="0" err="1" smtClean="0"/>
              <a:t>Frankwright</a:t>
            </a:r>
            <a:r>
              <a:rPr lang="fr-FR" sz="2200" b="1" dirty="0" smtClean="0"/>
              <a:t>. </a:t>
            </a:r>
            <a:r>
              <a:rPr lang="fr-FR" sz="2200" dirty="0" smtClean="0"/>
              <a:t>Complete the brainstorming </a:t>
            </a:r>
            <a:r>
              <a:rPr lang="fr-FR" sz="2200" dirty="0" err="1" smtClean="0"/>
              <a:t>tips</a:t>
            </a:r>
            <a:r>
              <a:rPr lang="fr-FR" sz="2200" dirty="0" smtClean="0"/>
              <a:t> and the </a:t>
            </a:r>
            <a:r>
              <a:rPr lang="fr-FR" sz="2200" dirty="0" err="1" smtClean="0"/>
              <a:t>seven</a:t>
            </a:r>
            <a:r>
              <a:rPr lang="fr-FR" sz="2200" dirty="0" smtClean="0"/>
              <a:t> </a:t>
            </a:r>
            <a:r>
              <a:rPr lang="fr-FR" sz="2200" dirty="0" err="1" smtClean="0"/>
              <a:t>principles</a:t>
            </a:r>
            <a:r>
              <a:rPr lang="fr-FR" sz="2200" dirty="0" smtClean="0"/>
              <a:t> of </a:t>
            </a:r>
            <a:r>
              <a:rPr lang="fr-FR" sz="2200" dirty="0" err="1" smtClean="0"/>
              <a:t>Koinonia</a:t>
            </a:r>
            <a:r>
              <a:rPr lang="fr-FR" sz="2200" dirty="0" smtClean="0"/>
              <a:t> (participation, sharing</a:t>
            </a:r>
            <a:r>
              <a:rPr lang="fr-FR" sz="2400" dirty="0" smtClean="0"/>
              <a:t>:</a:t>
            </a:r>
            <a:endParaRPr lang="fr-FR" sz="2400" b="1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900618" cy="4525963"/>
          </a:xfrm>
        </p:spPr>
        <p:txBody>
          <a:bodyPr>
            <a:normAutofit fontScale="92500" lnSpcReduction="10000"/>
          </a:bodyPr>
          <a:lstStyle/>
          <a:p>
            <a:r>
              <a:rPr lang="fr-FR" dirty="0" err="1" smtClean="0"/>
              <a:t>Think</a:t>
            </a:r>
            <a:r>
              <a:rPr lang="fr-FR" dirty="0" smtClean="0"/>
              <a:t> of as </a:t>
            </a:r>
            <a:r>
              <a:rPr lang="fr-FR" dirty="0" err="1" smtClean="0"/>
              <a:t>many</a:t>
            </a:r>
            <a:r>
              <a:rPr lang="fr-FR" dirty="0" smtClean="0"/>
              <a:t> </a:t>
            </a:r>
            <a:r>
              <a:rPr lang="fr-FR" dirty="0" err="1" smtClean="0"/>
              <a:t>______as</a:t>
            </a:r>
            <a:r>
              <a:rPr lang="fr-FR" dirty="0" smtClean="0"/>
              <a:t> possible</a:t>
            </a:r>
          </a:p>
          <a:p>
            <a:r>
              <a:rPr lang="fr-FR" dirty="0" smtClean="0"/>
              <a:t>There </a:t>
            </a:r>
            <a:r>
              <a:rPr lang="fr-FR" dirty="0" err="1" smtClean="0"/>
              <a:t>shouldn’t</a:t>
            </a:r>
            <a:r>
              <a:rPr lang="fr-FR" dirty="0" smtClean="0"/>
              <a:t> </a:t>
            </a:r>
            <a:r>
              <a:rPr lang="fr-FR" dirty="0" err="1" smtClean="0"/>
              <a:t>be</a:t>
            </a:r>
            <a:r>
              <a:rPr lang="fr-FR" dirty="0" smtClean="0"/>
              <a:t> more </a:t>
            </a:r>
            <a:r>
              <a:rPr lang="fr-FR" dirty="0" err="1" smtClean="0"/>
              <a:t>than</a:t>
            </a:r>
            <a:r>
              <a:rPr lang="fr-FR" dirty="0" smtClean="0"/>
              <a:t> ________</a:t>
            </a:r>
          </a:p>
          <a:p>
            <a:r>
              <a:rPr lang="fr-FR" dirty="0" err="1" smtClean="0"/>
              <a:t>_____all</a:t>
            </a:r>
            <a:r>
              <a:rPr lang="fr-FR" dirty="0" smtClean="0"/>
              <a:t> </a:t>
            </a:r>
            <a:r>
              <a:rPr lang="fr-FR" dirty="0" err="1" smtClean="0"/>
              <a:t>ideas</a:t>
            </a:r>
            <a:r>
              <a:rPr lang="fr-FR" dirty="0" smtClean="0"/>
              <a:t>, </a:t>
            </a:r>
            <a:r>
              <a:rPr lang="fr-FR" dirty="0" err="1" smtClean="0"/>
              <a:t>however</a:t>
            </a:r>
            <a:r>
              <a:rPr lang="fr-FR" dirty="0" smtClean="0"/>
              <a:t> </a:t>
            </a:r>
            <a:r>
              <a:rPr lang="fr-FR" dirty="0" err="1" smtClean="0"/>
              <a:t>absurd</a:t>
            </a:r>
            <a:endParaRPr lang="fr-FR" dirty="0" smtClean="0"/>
          </a:p>
          <a:p>
            <a:r>
              <a:rPr lang="fr-FR" dirty="0" err="1" smtClean="0"/>
              <a:t>Don’t</a:t>
            </a:r>
            <a:r>
              <a:rPr lang="fr-FR" dirty="0" smtClean="0"/>
              <a:t> </a:t>
            </a:r>
            <a:r>
              <a:rPr lang="fr-FR" dirty="0" err="1" smtClean="0"/>
              <a:t>spend</a:t>
            </a:r>
            <a:r>
              <a:rPr lang="fr-FR" dirty="0" smtClean="0"/>
              <a:t> </a:t>
            </a:r>
            <a:r>
              <a:rPr lang="fr-FR" dirty="0" err="1" smtClean="0"/>
              <a:t>too</a:t>
            </a:r>
            <a:r>
              <a:rPr lang="fr-FR" dirty="0" smtClean="0"/>
              <a:t> long ______</a:t>
            </a:r>
          </a:p>
          <a:p>
            <a:r>
              <a:rPr lang="fr-FR" dirty="0" smtClean="0"/>
              <a:t>Be </a:t>
            </a:r>
            <a:r>
              <a:rPr lang="fr-FR" dirty="0" err="1" smtClean="0"/>
              <a:t>enthusiastic</a:t>
            </a:r>
            <a:r>
              <a:rPr lang="fr-FR" dirty="0" smtClean="0"/>
              <a:t> and </a:t>
            </a:r>
            <a:r>
              <a:rPr lang="fr-FR" dirty="0" err="1" smtClean="0"/>
              <a:t>_____of</a:t>
            </a:r>
            <a:r>
              <a:rPr lang="fr-FR" dirty="0" smtClean="0"/>
              <a:t> </a:t>
            </a:r>
            <a:r>
              <a:rPr lang="fr-FR" dirty="0" err="1" smtClean="0"/>
              <a:t>other</a:t>
            </a:r>
            <a:r>
              <a:rPr lang="fr-FR" dirty="0" smtClean="0"/>
              <a:t> </a:t>
            </a:r>
            <a:r>
              <a:rPr lang="fr-FR" dirty="0" err="1" smtClean="0"/>
              <a:t>people’s</a:t>
            </a:r>
            <a:r>
              <a:rPr lang="fr-FR" dirty="0" smtClean="0"/>
              <a:t> ______</a:t>
            </a:r>
          </a:p>
          <a:p>
            <a:r>
              <a:rPr lang="fr-FR" dirty="0" err="1" smtClean="0"/>
              <a:t>Clearly</a:t>
            </a:r>
            <a:r>
              <a:rPr lang="fr-FR" dirty="0" smtClean="0"/>
              <a:t> </a:t>
            </a:r>
            <a:r>
              <a:rPr lang="fr-FR" dirty="0" err="1" smtClean="0"/>
              <a:t>define</a:t>
            </a:r>
            <a:r>
              <a:rPr lang="fr-FR" dirty="0" smtClean="0"/>
              <a:t> the ________</a:t>
            </a:r>
          </a:p>
          <a:p>
            <a:r>
              <a:rPr lang="fr-FR" dirty="0" err="1" smtClean="0"/>
              <a:t>______ideas</a:t>
            </a:r>
            <a:r>
              <a:rPr lang="fr-FR" dirty="0" smtClean="0"/>
              <a:t> </a:t>
            </a:r>
            <a:r>
              <a:rPr lang="fr-FR" dirty="0" err="1" smtClean="0"/>
              <a:t>after</a:t>
            </a:r>
            <a:r>
              <a:rPr lang="fr-FR" dirty="0" smtClean="0"/>
              <a:t> the session</a:t>
            </a:r>
            <a:endParaRPr lang="fr-FR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>
          <a:xfrm>
            <a:off x="6072198" y="1600200"/>
            <a:ext cx="2614602" cy="452596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fr-FR" dirty="0" smtClean="0"/>
              <a:t>1.</a:t>
            </a:r>
            <a:r>
              <a:rPr lang="fr-FR" dirty="0" err="1" smtClean="0"/>
              <a:t>Establish</a:t>
            </a:r>
            <a:r>
              <a:rPr lang="fr-FR" dirty="0" smtClean="0"/>
              <a:t>….</a:t>
            </a:r>
          </a:p>
          <a:p>
            <a:pPr>
              <a:buNone/>
            </a:pPr>
            <a:r>
              <a:rPr lang="fr-FR" dirty="0" smtClean="0"/>
              <a:t>2.Exchange….</a:t>
            </a:r>
          </a:p>
          <a:p>
            <a:pPr>
              <a:buNone/>
            </a:pPr>
            <a:r>
              <a:rPr lang="fr-FR" dirty="0" smtClean="0"/>
              <a:t>3.</a:t>
            </a:r>
            <a:r>
              <a:rPr lang="fr-FR" dirty="0" err="1" smtClean="0"/>
              <a:t>Don’t</a:t>
            </a:r>
            <a:r>
              <a:rPr lang="fr-FR" dirty="0" smtClean="0"/>
              <a:t>….</a:t>
            </a:r>
          </a:p>
          <a:p>
            <a:pPr>
              <a:buNone/>
            </a:pPr>
            <a:r>
              <a:rPr lang="fr-FR" dirty="0" smtClean="0"/>
              <a:t>4.Don ‘t…..</a:t>
            </a:r>
          </a:p>
          <a:p>
            <a:pPr>
              <a:buNone/>
            </a:pPr>
            <a:r>
              <a:rPr lang="fr-FR" dirty="0" smtClean="0"/>
              <a:t>5.</a:t>
            </a:r>
            <a:r>
              <a:rPr lang="fr-FR" dirty="0" err="1" smtClean="0"/>
              <a:t>Listen</a:t>
            </a:r>
            <a:r>
              <a:rPr lang="fr-FR" dirty="0" smtClean="0"/>
              <a:t>…..</a:t>
            </a:r>
          </a:p>
          <a:p>
            <a:pPr>
              <a:buNone/>
            </a:pPr>
            <a:r>
              <a:rPr lang="fr-FR" dirty="0" smtClean="0"/>
              <a:t>6.</a:t>
            </a:r>
            <a:r>
              <a:rPr lang="fr-FR" dirty="0" err="1" smtClean="0"/>
              <a:t>Clarify</a:t>
            </a:r>
            <a:r>
              <a:rPr lang="fr-FR" dirty="0" smtClean="0"/>
              <a:t> </a:t>
            </a:r>
            <a:r>
              <a:rPr lang="fr-FR" dirty="0" err="1" smtClean="0"/>
              <a:t>your</a:t>
            </a:r>
            <a:r>
              <a:rPr lang="fr-FR" dirty="0" smtClean="0"/>
              <a:t> …..</a:t>
            </a:r>
          </a:p>
          <a:p>
            <a:pPr>
              <a:buNone/>
            </a:pPr>
            <a:r>
              <a:rPr lang="fr-FR" dirty="0" smtClean="0"/>
              <a:t>7.Be …….</a:t>
            </a:r>
            <a:endParaRPr lang="fr-FR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fr-FR" sz="2400" dirty="0" smtClean="0"/>
              <a:t>Look </a:t>
            </a:r>
            <a:r>
              <a:rPr lang="fr-FR" sz="2400" dirty="0" err="1" smtClean="0"/>
              <a:t>at</a:t>
            </a:r>
            <a:r>
              <a:rPr lang="fr-FR" sz="2400" dirty="0" smtClean="0"/>
              <a:t> the information </a:t>
            </a:r>
            <a:r>
              <a:rPr lang="fr-FR" sz="2400" dirty="0" err="1" smtClean="0"/>
              <a:t>below</a:t>
            </a:r>
            <a:r>
              <a:rPr lang="fr-FR" sz="2400" dirty="0" smtClean="0"/>
              <a:t>. </a:t>
            </a:r>
            <a:r>
              <a:rPr lang="fr-FR" sz="2400" dirty="0" err="1" smtClean="0"/>
              <a:t>Brainstorm</a:t>
            </a:r>
            <a:r>
              <a:rPr lang="fr-FR" sz="2400" dirty="0" smtClean="0"/>
              <a:t> </a:t>
            </a:r>
            <a:r>
              <a:rPr lang="fr-FR" sz="2400" dirty="0" err="1" smtClean="0"/>
              <a:t>some</a:t>
            </a:r>
            <a:r>
              <a:rPr lang="fr-FR" sz="2400" dirty="0" smtClean="0"/>
              <a:t> more marketing </a:t>
            </a:r>
            <a:r>
              <a:rPr lang="fr-FR" sz="2400" dirty="0" err="1" smtClean="0"/>
              <a:t>strategies</a:t>
            </a:r>
            <a:r>
              <a:rPr lang="fr-FR" sz="2400" dirty="0" smtClean="0"/>
              <a:t> to help the </a:t>
            </a:r>
            <a:r>
              <a:rPr lang="fr-FR" sz="2400" dirty="0" err="1" smtClean="0"/>
              <a:t>company</a:t>
            </a:r>
            <a:r>
              <a:rPr lang="fr-FR" sz="2400" dirty="0" smtClean="0"/>
              <a:t> </a:t>
            </a:r>
            <a:r>
              <a:rPr lang="fr-FR" sz="2400" dirty="0" err="1" smtClean="0"/>
              <a:t>with</a:t>
            </a:r>
            <a:r>
              <a:rPr lang="fr-FR" sz="2400" dirty="0" smtClean="0"/>
              <a:t> </a:t>
            </a:r>
            <a:r>
              <a:rPr lang="fr-FR" sz="2400" dirty="0" err="1" smtClean="0"/>
              <a:t>its</a:t>
            </a:r>
            <a:r>
              <a:rPr lang="fr-FR" sz="2400" dirty="0" smtClean="0"/>
              <a:t> </a:t>
            </a:r>
            <a:r>
              <a:rPr lang="fr-FR" sz="2400" dirty="0" err="1" smtClean="0"/>
              <a:t>current</a:t>
            </a:r>
            <a:r>
              <a:rPr lang="fr-FR" sz="2400" dirty="0" smtClean="0"/>
              <a:t> </a:t>
            </a:r>
            <a:r>
              <a:rPr lang="fr-FR" sz="2400" dirty="0" err="1" smtClean="0"/>
              <a:t>difficulties</a:t>
            </a:r>
            <a:endParaRPr lang="fr-FR" sz="24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357298"/>
            <a:ext cx="8229600" cy="4768865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fr-FR" b="1" dirty="0" smtClean="0"/>
              <a:t>Rose and </a:t>
            </a:r>
            <a:r>
              <a:rPr lang="fr-FR" b="1" dirty="0" err="1" smtClean="0"/>
              <a:t>Frankwright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a </a:t>
            </a:r>
            <a:r>
              <a:rPr lang="fr-FR" dirty="0" err="1" smtClean="0"/>
              <a:t>well</a:t>
            </a:r>
            <a:r>
              <a:rPr lang="fr-FR" dirty="0" smtClean="0"/>
              <a:t>-</a:t>
            </a:r>
            <a:r>
              <a:rPr lang="fr-FR" dirty="0" err="1" smtClean="0"/>
              <a:t>known</a:t>
            </a:r>
            <a:r>
              <a:rPr lang="fr-FR" dirty="0" smtClean="0"/>
              <a:t> British </a:t>
            </a:r>
            <a:r>
              <a:rPr lang="fr-FR" dirty="0" err="1" smtClean="0"/>
              <a:t>retailer</a:t>
            </a:r>
            <a:r>
              <a:rPr lang="fr-FR" dirty="0" smtClean="0"/>
              <a:t> </a:t>
            </a:r>
            <a:r>
              <a:rPr lang="fr-FR" dirty="0" err="1" smtClean="0"/>
              <a:t>that</a:t>
            </a:r>
            <a:r>
              <a:rPr lang="fr-FR" dirty="0" smtClean="0"/>
              <a:t> </a:t>
            </a:r>
            <a:r>
              <a:rPr lang="fr-FR" dirty="0" err="1" smtClean="0"/>
              <a:t>specializes</a:t>
            </a:r>
            <a:r>
              <a:rPr lang="fr-FR" dirty="0" smtClean="0"/>
              <a:t> in </a:t>
            </a:r>
            <a:r>
              <a:rPr lang="fr-FR" dirty="0" err="1" smtClean="0"/>
              <a:t>clothing</a:t>
            </a:r>
            <a:r>
              <a:rPr lang="fr-FR" dirty="0" smtClean="0"/>
              <a:t> for </a:t>
            </a:r>
            <a:r>
              <a:rPr lang="fr-FR" dirty="0" err="1" smtClean="0"/>
              <a:t>women</a:t>
            </a:r>
            <a:r>
              <a:rPr lang="fr-FR" dirty="0" smtClean="0"/>
              <a:t> over  45 </a:t>
            </a:r>
            <a:r>
              <a:rPr lang="fr-FR" dirty="0" err="1" smtClean="0"/>
              <a:t>at</a:t>
            </a:r>
            <a:r>
              <a:rPr lang="fr-FR" dirty="0" smtClean="0"/>
              <a:t> the </a:t>
            </a:r>
            <a:r>
              <a:rPr lang="fr-FR" dirty="0" err="1" smtClean="0"/>
              <a:t>upper</a:t>
            </a:r>
            <a:r>
              <a:rPr lang="fr-FR" dirty="0" smtClean="0"/>
              <a:t> end of the </a:t>
            </a:r>
            <a:r>
              <a:rPr lang="fr-FR" dirty="0" err="1" smtClean="0"/>
              <a:t>market</a:t>
            </a:r>
            <a:r>
              <a:rPr lang="fr-FR" dirty="0" smtClean="0"/>
              <a:t>. The situation for the </a:t>
            </a:r>
            <a:r>
              <a:rPr lang="fr-FR" dirty="0" err="1" smtClean="0"/>
              <a:t>retailer</a:t>
            </a:r>
            <a:r>
              <a:rPr lang="fr-FR" dirty="0" smtClean="0"/>
              <a:t> and the </a:t>
            </a:r>
            <a:r>
              <a:rPr lang="fr-FR" dirty="0" err="1" smtClean="0"/>
              <a:t>industry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, </a:t>
            </a:r>
            <a:r>
              <a:rPr lang="fr-FR" dirty="0" err="1" smtClean="0"/>
              <a:t>however</a:t>
            </a:r>
            <a:r>
              <a:rPr lang="fr-FR" dirty="0" smtClean="0"/>
              <a:t>, </a:t>
            </a:r>
            <a:r>
              <a:rPr lang="fr-FR" dirty="0" err="1" smtClean="0"/>
              <a:t>difficult</a:t>
            </a:r>
            <a:r>
              <a:rPr lang="fr-FR" dirty="0" smtClean="0"/>
              <a:t> </a:t>
            </a:r>
            <a:r>
              <a:rPr lang="fr-FR" dirty="0" err="1" smtClean="0"/>
              <a:t>with</a:t>
            </a:r>
            <a:r>
              <a:rPr lang="fr-FR" dirty="0" smtClean="0"/>
              <a:t> </a:t>
            </a:r>
            <a:r>
              <a:rPr lang="fr-FR" dirty="0" err="1" smtClean="0"/>
              <a:t>higher</a:t>
            </a:r>
            <a:r>
              <a:rPr lang="fr-FR" dirty="0" smtClean="0"/>
              <a:t> </a:t>
            </a:r>
            <a:r>
              <a:rPr lang="fr-FR" dirty="0" err="1" smtClean="0"/>
              <a:t>costs</a:t>
            </a:r>
            <a:r>
              <a:rPr lang="fr-FR" dirty="0" smtClean="0"/>
              <a:t>, </a:t>
            </a:r>
            <a:r>
              <a:rPr lang="fr-FR" dirty="0" err="1" smtClean="0"/>
              <a:t>from</a:t>
            </a:r>
            <a:r>
              <a:rPr lang="fr-FR" dirty="0" smtClean="0"/>
              <a:t> </a:t>
            </a:r>
            <a:r>
              <a:rPr lang="fr-FR" dirty="0" err="1" smtClean="0"/>
              <a:t>rents</a:t>
            </a:r>
            <a:r>
              <a:rPr lang="fr-FR" dirty="0" smtClean="0"/>
              <a:t> to </a:t>
            </a:r>
            <a:r>
              <a:rPr lang="fr-FR" dirty="0" err="1" smtClean="0"/>
              <a:t>wages</a:t>
            </a:r>
            <a:r>
              <a:rPr lang="fr-FR" dirty="0" smtClean="0"/>
              <a:t>, and </a:t>
            </a:r>
            <a:r>
              <a:rPr lang="fr-FR" dirty="0" err="1" smtClean="0"/>
              <a:t>fierce</a:t>
            </a:r>
            <a:r>
              <a:rPr lang="fr-FR" dirty="0" smtClean="0"/>
              <a:t> </a:t>
            </a:r>
            <a:r>
              <a:rPr lang="fr-FR" dirty="0" err="1" smtClean="0"/>
              <a:t>competition</a:t>
            </a:r>
            <a:r>
              <a:rPr lang="fr-FR" dirty="0" smtClean="0"/>
              <a:t>. The business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currently</a:t>
            </a:r>
            <a:r>
              <a:rPr lang="fr-FR" dirty="0" smtClean="0"/>
              <a:t> one of the </a:t>
            </a:r>
            <a:r>
              <a:rPr lang="fr-FR" dirty="0" err="1" smtClean="0"/>
              <a:t>poor</a:t>
            </a:r>
            <a:r>
              <a:rPr lang="fr-FR" dirty="0" smtClean="0"/>
              <a:t> performers on the British </a:t>
            </a:r>
            <a:r>
              <a:rPr lang="fr-FR" dirty="0" err="1" smtClean="0"/>
              <a:t>high</a:t>
            </a:r>
            <a:r>
              <a:rPr lang="fr-FR" dirty="0" smtClean="0"/>
              <a:t> </a:t>
            </a:r>
            <a:r>
              <a:rPr lang="fr-FR" dirty="0" err="1" smtClean="0"/>
              <a:t>street</a:t>
            </a:r>
            <a:r>
              <a:rPr lang="fr-FR" dirty="0" smtClean="0"/>
              <a:t>, </a:t>
            </a:r>
            <a:r>
              <a:rPr lang="fr-FR" dirty="0" err="1" smtClean="0"/>
              <a:t>with</a:t>
            </a:r>
            <a:r>
              <a:rPr lang="fr-FR" dirty="0" smtClean="0"/>
              <a:t> sales </a:t>
            </a:r>
            <a:r>
              <a:rPr lang="fr-FR" dirty="0" err="1" smtClean="0"/>
              <a:t>having</a:t>
            </a:r>
            <a:r>
              <a:rPr lang="fr-FR" dirty="0" smtClean="0"/>
              <a:t> </a:t>
            </a:r>
            <a:r>
              <a:rPr lang="fr-FR" dirty="0" err="1" smtClean="0"/>
              <a:t>fallen</a:t>
            </a:r>
            <a:r>
              <a:rPr lang="fr-FR" dirty="0" smtClean="0"/>
              <a:t> </a:t>
            </a:r>
            <a:r>
              <a:rPr lang="fr-FR" dirty="0" err="1" smtClean="0"/>
              <a:t>continously</a:t>
            </a:r>
            <a:r>
              <a:rPr lang="fr-FR" dirty="0" smtClean="0"/>
              <a:t> over the last six </a:t>
            </a:r>
            <a:r>
              <a:rPr lang="fr-FR" dirty="0" err="1" smtClean="0"/>
              <a:t>months</a:t>
            </a:r>
            <a:r>
              <a:rPr lang="fr-FR" dirty="0" smtClean="0"/>
              <a:t>? </a:t>
            </a:r>
            <a:r>
              <a:rPr lang="fr-FR" dirty="0" err="1" smtClean="0"/>
              <a:t>Some</a:t>
            </a:r>
            <a:r>
              <a:rPr lang="fr-FR" dirty="0" smtClean="0"/>
              <a:t> new </a:t>
            </a:r>
            <a:r>
              <a:rPr lang="fr-FR" dirty="0" err="1" smtClean="0"/>
              <a:t>strategic</a:t>
            </a:r>
            <a:r>
              <a:rPr lang="fr-FR" dirty="0" smtClean="0"/>
              <a:t> goals </a:t>
            </a:r>
            <a:r>
              <a:rPr lang="fr-FR" dirty="0" err="1" smtClean="0"/>
              <a:t>may</a:t>
            </a:r>
            <a:r>
              <a:rPr lang="fr-FR" dirty="0" smtClean="0"/>
              <a:t> </a:t>
            </a:r>
            <a:r>
              <a:rPr lang="fr-FR" dirty="0" err="1" smtClean="0"/>
              <a:t>include</a:t>
            </a:r>
            <a:r>
              <a:rPr lang="fr-FR" dirty="0" smtClean="0"/>
              <a:t>: diversification, </a:t>
            </a:r>
            <a:r>
              <a:rPr lang="fr-FR" dirty="0" err="1" smtClean="0"/>
              <a:t>emphasis</a:t>
            </a:r>
            <a:r>
              <a:rPr lang="fr-FR" dirty="0" smtClean="0"/>
              <a:t> on </a:t>
            </a:r>
            <a:r>
              <a:rPr lang="fr-FR" dirty="0" err="1" smtClean="0"/>
              <a:t>quality</a:t>
            </a:r>
            <a:r>
              <a:rPr lang="fr-FR" dirty="0" smtClean="0"/>
              <a:t> </a:t>
            </a:r>
            <a:r>
              <a:rPr lang="fr-FR" dirty="0" err="1" smtClean="0"/>
              <a:t>products</a:t>
            </a:r>
            <a:r>
              <a:rPr lang="fr-FR" dirty="0" smtClean="0"/>
              <a:t>, </a:t>
            </a:r>
            <a:r>
              <a:rPr lang="fr-FR" dirty="0" err="1" smtClean="0"/>
              <a:t>competitive</a:t>
            </a:r>
            <a:r>
              <a:rPr lang="fr-FR" dirty="0" smtClean="0"/>
              <a:t> </a:t>
            </a:r>
            <a:r>
              <a:rPr lang="fr-FR" dirty="0" err="1" smtClean="0"/>
              <a:t>pricing</a:t>
            </a:r>
            <a:r>
              <a:rPr lang="fr-FR" dirty="0" smtClean="0"/>
              <a:t>…</a:t>
            </a:r>
            <a:endParaRPr lang="fr-FR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vocabulary</a:t>
            </a:r>
            <a:endParaRPr lang="en-US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FR" dirty="0" smtClean="0"/>
              <a:t>Mission: </a:t>
            </a:r>
            <a:r>
              <a:rPr lang="fr-FR" i="1" dirty="0" smtClean="0"/>
              <a:t>the </a:t>
            </a:r>
            <a:r>
              <a:rPr lang="fr-FR" i="1" dirty="0" err="1" smtClean="0"/>
              <a:t>purposes</a:t>
            </a:r>
            <a:r>
              <a:rPr lang="fr-FR" i="1" dirty="0" smtClean="0"/>
              <a:t> or </a:t>
            </a:r>
            <a:r>
              <a:rPr lang="fr-FR" i="1" dirty="0" err="1" smtClean="0"/>
              <a:t>aims</a:t>
            </a:r>
            <a:r>
              <a:rPr lang="fr-FR" i="1" dirty="0" smtClean="0"/>
              <a:t> a </a:t>
            </a:r>
            <a:r>
              <a:rPr lang="fr-FR" i="1" dirty="0" err="1" smtClean="0"/>
              <a:t>company</a:t>
            </a:r>
            <a:r>
              <a:rPr lang="fr-FR" i="1" dirty="0" smtClean="0"/>
              <a:t> or an </a:t>
            </a:r>
            <a:r>
              <a:rPr lang="fr-FR" i="1" dirty="0" err="1" smtClean="0"/>
              <a:t>organization</a:t>
            </a:r>
            <a:r>
              <a:rPr lang="fr-FR" i="1" dirty="0" smtClean="0"/>
              <a:t> has</a:t>
            </a:r>
          </a:p>
          <a:p>
            <a:endParaRPr lang="fr-FR" i="1" dirty="0" smtClean="0"/>
          </a:p>
          <a:p>
            <a:r>
              <a:rPr lang="fr-FR" dirty="0" err="1" smtClean="0"/>
              <a:t>Strategy</a:t>
            </a:r>
            <a:r>
              <a:rPr lang="fr-FR" dirty="0" smtClean="0"/>
              <a:t> : </a:t>
            </a:r>
            <a:r>
              <a:rPr lang="fr-FR" i="1" dirty="0" smtClean="0"/>
              <a:t>1. a plan or </a:t>
            </a:r>
            <a:r>
              <a:rPr lang="fr-FR" i="1" dirty="0" err="1" smtClean="0"/>
              <a:t>series</a:t>
            </a:r>
            <a:r>
              <a:rPr lang="fr-FR" i="1" dirty="0" smtClean="0"/>
              <a:t> of plans for </a:t>
            </a:r>
            <a:r>
              <a:rPr lang="fr-FR" i="1" dirty="0" err="1" smtClean="0"/>
              <a:t>achieving</a:t>
            </a:r>
            <a:r>
              <a:rPr lang="fr-FR" i="1" dirty="0" smtClean="0"/>
              <a:t> an </a:t>
            </a:r>
            <a:r>
              <a:rPr lang="fr-FR" i="1" dirty="0" err="1" smtClean="0"/>
              <a:t>aim</a:t>
            </a:r>
            <a:r>
              <a:rPr lang="fr-FR" i="1" dirty="0" smtClean="0"/>
              <a:t>. 2. the </a:t>
            </a:r>
            <a:r>
              <a:rPr lang="fr-FR" i="1" dirty="0" err="1" smtClean="0"/>
              <a:t>process</a:t>
            </a:r>
            <a:r>
              <a:rPr lang="fr-FR" i="1" dirty="0" smtClean="0"/>
              <a:t> of </a:t>
            </a:r>
            <a:r>
              <a:rPr lang="fr-FR" i="1" dirty="0" err="1" smtClean="0"/>
              <a:t>skillful</a:t>
            </a:r>
            <a:r>
              <a:rPr lang="fr-FR" i="1" dirty="0" smtClean="0"/>
              <a:t> planning in </a:t>
            </a:r>
            <a:r>
              <a:rPr lang="fr-FR" i="1" dirty="0" err="1" smtClean="0"/>
              <a:t>general</a:t>
            </a:r>
            <a:endParaRPr lang="fr-FR" i="1" dirty="0" smtClean="0"/>
          </a:p>
          <a:p>
            <a:endParaRPr lang="fr-FR" i="1" dirty="0" smtClean="0"/>
          </a:p>
          <a:p>
            <a:r>
              <a:rPr lang="fr-FR" dirty="0" smtClean="0"/>
              <a:t>Vision: </a:t>
            </a:r>
            <a:r>
              <a:rPr lang="fr-FR" i="1" dirty="0" err="1" smtClean="0"/>
              <a:t>knowledge</a:t>
            </a:r>
            <a:r>
              <a:rPr lang="fr-FR" i="1" dirty="0" smtClean="0"/>
              <a:t> and imagination </a:t>
            </a:r>
            <a:r>
              <a:rPr lang="fr-FR" i="1" dirty="0" err="1" smtClean="0"/>
              <a:t>needed</a:t>
            </a:r>
            <a:r>
              <a:rPr lang="fr-FR" i="1" dirty="0" smtClean="0"/>
              <a:t> in planning for the future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err="1" smtClean="0"/>
              <a:t>Discuss</a:t>
            </a:r>
            <a:r>
              <a:rPr lang="fr-FR" dirty="0" smtClean="0"/>
              <a:t> the questions </a:t>
            </a:r>
            <a:r>
              <a:rPr lang="fr-FR" dirty="0" err="1" smtClean="0"/>
              <a:t>with</a:t>
            </a:r>
            <a:r>
              <a:rPr lang="fr-FR" dirty="0" smtClean="0"/>
              <a:t> </a:t>
            </a:r>
            <a:r>
              <a:rPr lang="fr-FR" dirty="0" err="1" smtClean="0"/>
              <a:t>your</a:t>
            </a:r>
            <a:r>
              <a:rPr lang="fr-FR" dirty="0" smtClean="0"/>
              <a:t> </a:t>
            </a:r>
            <a:r>
              <a:rPr lang="fr-FR" dirty="0" err="1" smtClean="0"/>
              <a:t>partners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1.How important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it</a:t>
            </a:r>
            <a:r>
              <a:rPr lang="fr-FR" dirty="0" smtClean="0"/>
              <a:t> for a business or an </a:t>
            </a:r>
            <a:r>
              <a:rPr lang="fr-FR" dirty="0" err="1" smtClean="0"/>
              <a:t>organization</a:t>
            </a:r>
            <a:r>
              <a:rPr lang="fr-FR" dirty="0" smtClean="0"/>
              <a:t> to </a:t>
            </a:r>
            <a:r>
              <a:rPr lang="fr-FR" dirty="0" err="1" smtClean="0"/>
              <a:t>formulate</a:t>
            </a:r>
            <a:r>
              <a:rPr lang="fr-FR" dirty="0" smtClean="0"/>
              <a:t> a </a:t>
            </a:r>
            <a:r>
              <a:rPr lang="fr-FR" dirty="0" err="1" smtClean="0"/>
              <a:t>strategy</a:t>
            </a:r>
            <a:r>
              <a:rPr lang="fr-FR" dirty="0" smtClean="0"/>
              <a:t>?</a:t>
            </a:r>
          </a:p>
          <a:p>
            <a:r>
              <a:rPr lang="fr-FR" dirty="0" smtClean="0"/>
              <a:t>2.How </a:t>
            </a:r>
            <a:r>
              <a:rPr lang="fr-FR" dirty="0" err="1" smtClean="0"/>
              <a:t>regularly</a:t>
            </a:r>
            <a:r>
              <a:rPr lang="fr-FR" dirty="0" smtClean="0"/>
              <a:t> </a:t>
            </a:r>
            <a:r>
              <a:rPr lang="fr-FR" dirty="0" err="1" smtClean="0"/>
              <a:t>should</a:t>
            </a:r>
            <a:r>
              <a:rPr lang="fr-FR" dirty="0" smtClean="0"/>
              <a:t> a </a:t>
            </a:r>
            <a:r>
              <a:rPr lang="fr-FR" dirty="0" err="1" smtClean="0"/>
              <a:t>company’s</a:t>
            </a:r>
            <a:r>
              <a:rPr lang="fr-FR" dirty="0" smtClean="0"/>
              <a:t> </a:t>
            </a:r>
            <a:r>
              <a:rPr lang="fr-FR" dirty="0" err="1" smtClean="0"/>
              <a:t>strategy</a:t>
            </a:r>
            <a:r>
              <a:rPr lang="fr-FR" dirty="0" smtClean="0"/>
              <a:t> </a:t>
            </a:r>
            <a:r>
              <a:rPr lang="fr-FR" dirty="0" err="1" smtClean="0"/>
              <a:t>be</a:t>
            </a:r>
            <a:r>
              <a:rPr lang="fr-FR" dirty="0" smtClean="0"/>
              <a:t> </a:t>
            </a:r>
            <a:r>
              <a:rPr lang="fr-FR" dirty="0" err="1" smtClean="0"/>
              <a:t>reviewed</a:t>
            </a:r>
            <a:r>
              <a:rPr lang="fr-FR" dirty="0" smtClean="0"/>
              <a:t> and </a:t>
            </a:r>
            <a:r>
              <a:rPr lang="fr-FR" dirty="0" err="1" smtClean="0"/>
              <a:t>updated</a:t>
            </a:r>
            <a:r>
              <a:rPr lang="fr-FR" dirty="0" smtClean="0"/>
              <a:t>?</a:t>
            </a:r>
          </a:p>
          <a:p>
            <a:r>
              <a:rPr lang="fr-FR" dirty="0" smtClean="0"/>
              <a:t>3.</a:t>
            </a:r>
            <a:r>
              <a:rPr lang="fr-FR" dirty="0" err="1" smtClean="0"/>
              <a:t>Who</a:t>
            </a:r>
            <a:r>
              <a:rPr lang="fr-FR" dirty="0" smtClean="0"/>
              <a:t> </a:t>
            </a:r>
            <a:r>
              <a:rPr lang="fr-FR" dirty="0" err="1" smtClean="0"/>
              <a:t>should</a:t>
            </a:r>
            <a:r>
              <a:rPr lang="fr-FR" dirty="0" smtClean="0"/>
              <a:t> </a:t>
            </a:r>
            <a:r>
              <a:rPr lang="fr-FR" dirty="0" err="1" smtClean="0"/>
              <a:t>be</a:t>
            </a:r>
            <a:r>
              <a:rPr lang="fr-FR" dirty="0" smtClean="0"/>
              <a:t> </a:t>
            </a:r>
            <a:r>
              <a:rPr lang="fr-FR" dirty="0" err="1" smtClean="0"/>
              <a:t>involved</a:t>
            </a:r>
            <a:r>
              <a:rPr lang="fr-FR" dirty="0" smtClean="0"/>
              <a:t> in </a:t>
            </a:r>
            <a:r>
              <a:rPr lang="fr-FR" dirty="0" err="1" smtClean="0"/>
              <a:t>deciding</a:t>
            </a:r>
            <a:r>
              <a:rPr lang="fr-FR" dirty="0" smtClean="0"/>
              <a:t> a </a:t>
            </a:r>
            <a:r>
              <a:rPr lang="fr-FR" dirty="0" err="1" smtClean="0"/>
              <a:t>company’s</a:t>
            </a:r>
            <a:r>
              <a:rPr lang="fr-FR" dirty="0" smtClean="0"/>
              <a:t> </a:t>
            </a:r>
            <a:r>
              <a:rPr lang="fr-FR" dirty="0" err="1" smtClean="0"/>
              <a:t>strategy</a:t>
            </a:r>
            <a:r>
              <a:rPr lang="fr-FR" dirty="0" smtClean="0"/>
              <a:t>?</a:t>
            </a:r>
          </a:p>
          <a:p>
            <a:r>
              <a:rPr lang="fr-FR" dirty="0" smtClean="0"/>
              <a:t>4.If a </a:t>
            </a:r>
            <a:r>
              <a:rPr lang="fr-FR" dirty="0" err="1" smtClean="0"/>
              <a:t>company</a:t>
            </a:r>
            <a:r>
              <a:rPr lang="fr-FR" dirty="0" smtClean="0"/>
              <a:t> </a:t>
            </a:r>
            <a:r>
              <a:rPr lang="fr-FR" dirty="0" err="1" smtClean="0"/>
              <a:t>wants</a:t>
            </a:r>
            <a:r>
              <a:rPr lang="fr-FR" dirty="0" smtClean="0"/>
              <a:t> to enter new </a:t>
            </a:r>
            <a:r>
              <a:rPr lang="fr-FR" dirty="0" err="1" smtClean="0"/>
              <a:t>markets</a:t>
            </a:r>
            <a:r>
              <a:rPr lang="fr-FR" dirty="0" smtClean="0"/>
              <a:t>, </a:t>
            </a:r>
            <a:r>
              <a:rPr lang="fr-FR" dirty="0" err="1" smtClean="0"/>
              <a:t>what</a:t>
            </a:r>
            <a:r>
              <a:rPr lang="fr-FR" dirty="0" smtClean="0"/>
              <a:t> </a:t>
            </a:r>
            <a:r>
              <a:rPr lang="fr-FR" dirty="0" err="1" smtClean="0"/>
              <a:t>kind</a:t>
            </a:r>
            <a:r>
              <a:rPr lang="fr-FR" dirty="0" smtClean="0"/>
              <a:t> of </a:t>
            </a:r>
            <a:r>
              <a:rPr lang="fr-FR" dirty="0" err="1" smtClean="0"/>
              <a:t>strategies</a:t>
            </a:r>
            <a:r>
              <a:rPr lang="fr-FR" dirty="0" smtClean="0"/>
              <a:t> </a:t>
            </a:r>
            <a:r>
              <a:rPr lang="fr-FR" dirty="0" err="1" smtClean="0"/>
              <a:t>can</a:t>
            </a:r>
            <a:r>
              <a:rPr lang="fr-FR" dirty="0" smtClean="0"/>
              <a:t> 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 smtClean="0"/>
              <a:t>adopt</a:t>
            </a:r>
            <a:endParaRPr lang="fr-FR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Statement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I </a:t>
            </a:r>
            <a:r>
              <a:rPr lang="fr-FR" dirty="0" err="1" smtClean="0"/>
              <a:t>study</a:t>
            </a:r>
            <a:r>
              <a:rPr lang="fr-FR" dirty="0" smtClean="0"/>
              <a:t> the </a:t>
            </a:r>
            <a:r>
              <a:rPr lang="fr-FR" dirty="0" err="1" smtClean="0"/>
              <a:t>market</a:t>
            </a:r>
            <a:r>
              <a:rPr lang="fr-FR" dirty="0" smtClean="0"/>
              <a:t> </a:t>
            </a:r>
            <a:r>
              <a:rPr lang="fr-FR" dirty="0" err="1" smtClean="0"/>
              <a:t>research</a:t>
            </a:r>
            <a:r>
              <a:rPr lang="fr-FR" dirty="0" smtClean="0"/>
              <a:t>, </a:t>
            </a:r>
            <a:r>
              <a:rPr lang="fr-FR" dirty="0" err="1" smtClean="0"/>
              <a:t>analyze</a:t>
            </a:r>
            <a:r>
              <a:rPr lang="fr-FR" dirty="0" smtClean="0"/>
              <a:t> </a:t>
            </a:r>
            <a:r>
              <a:rPr lang="fr-FR" dirty="0" err="1" smtClean="0"/>
              <a:t>any</a:t>
            </a:r>
            <a:r>
              <a:rPr lang="fr-FR" dirty="0" smtClean="0"/>
              <a:t> changes in </a:t>
            </a:r>
            <a:r>
              <a:rPr lang="fr-FR" dirty="0" err="1" smtClean="0"/>
              <a:t>our</a:t>
            </a:r>
            <a:r>
              <a:rPr lang="fr-FR" dirty="0" smtClean="0"/>
              <a:t> </a:t>
            </a:r>
            <a:r>
              <a:rPr lang="fr-FR" dirty="0" err="1" smtClean="0"/>
              <a:t>customer</a:t>
            </a:r>
            <a:r>
              <a:rPr lang="fr-FR" dirty="0" smtClean="0"/>
              <a:t> base, </a:t>
            </a:r>
            <a:r>
              <a:rPr lang="fr-FR" dirty="0" err="1" smtClean="0"/>
              <a:t>then</a:t>
            </a:r>
            <a:r>
              <a:rPr lang="fr-FR" dirty="0" smtClean="0"/>
              <a:t> drink gallons of coffee </a:t>
            </a:r>
            <a:r>
              <a:rPr lang="fr-FR" dirty="0" err="1" smtClean="0"/>
              <a:t>untill</a:t>
            </a:r>
            <a:r>
              <a:rPr lang="fr-FR" dirty="0" smtClean="0"/>
              <a:t> I </a:t>
            </a:r>
            <a:r>
              <a:rPr lang="fr-FR" dirty="0" err="1" smtClean="0"/>
              <a:t>hallucinate</a:t>
            </a:r>
            <a:r>
              <a:rPr lang="fr-FR" dirty="0" smtClean="0"/>
              <a:t> a </a:t>
            </a:r>
            <a:r>
              <a:rPr lang="fr-FR" dirty="0" err="1" smtClean="0"/>
              <a:t>big</a:t>
            </a:r>
            <a:r>
              <a:rPr lang="fr-FR" dirty="0" smtClean="0"/>
              <a:t> </a:t>
            </a:r>
            <a:r>
              <a:rPr lang="fr-FR" dirty="0" err="1" smtClean="0"/>
              <a:t>pink</a:t>
            </a:r>
            <a:r>
              <a:rPr lang="fr-FR" dirty="0" smtClean="0"/>
              <a:t> </a:t>
            </a:r>
            <a:r>
              <a:rPr lang="fr-FR" dirty="0" err="1" smtClean="0"/>
              <a:t>rabbit</a:t>
            </a:r>
            <a:r>
              <a:rPr lang="fr-FR" dirty="0" smtClean="0"/>
              <a:t> </a:t>
            </a:r>
            <a:r>
              <a:rPr lang="fr-FR" dirty="0" err="1" smtClean="0"/>
              <a:t>who</a:t>
            </a:r>
            <a:r>
              <a:rPr lang="fr-FR" dirty="0" smtClean="0"/>
              <a:t> tells me </a:t>
            </a:r>
            <a:r>
              <a:rPr lang="fr-FR" dirty="0" err="1" smtClean="0"/>
              <a:t>what</a:t>
            </a:r>
            <a:r>
              <a:rPr lang="fr-FR" dirty="0" smtClean="0"/>
              <a:t> to do</a:t>
            </a:r>
            <a:endParaRPr lang="fr-FR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6908"/>
          </a:xfrm>
        </p:spPr>
        <p:txBody>
          <a:bodyPr/>
          <a:lstStyle/>
          <a:p>
            <a:r>
              <a:rPr lang="fr-FR" dirty="0" err="1" smtClean="0"/>
              <a:t>Statements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>
            <a:normAutofit lnSpcReduction="10000"/>
          </a:bodyPr>
          <a:lstStyle/>
          <a:p>
            <a:pPr>
              <a:buNone/>
            </a:pPr>
            <a:endParaRPr lang="fr-FR" dirty="0" smtClean="0"/>
          </a:p>
          <a:p>
            <a:pPr>
              <a:buNone/>
            </a:pPr>
            <a:r>
              <a:rPr lang="fr-FR" dirty="0" smtClean="0"/>
              <a:t>The world </a:t>
            </a:r>
            <a:r>
              <a:rPr lang="fr-FR" dirty="0" err="1" smtClean="0"/>
              <a:t>is</a:t>
            </a:r>
            <a:r>
              <a:rPr lang="fr-FR" dirty="0" smtClean="0"/>
              <a:t> full of </a:t>
            </a:r>
            <a:r>
              <a:rPr lang="fr-FR" dirty="0" err="1" smtClean="0"/>
              <a:t>successful</a:t>
            </a:r>
            <a:r>
              <a:rPr lang="fr-FR" dirty="0" smtClean="0"/>
              <a:t> </a:t>
            </a:r>
            <a:r>
              <a:rPr lang="fr-FR" dirty="0" err="1" smtClean="0"/>
              <a:t>companies</a:t>
            </a:r>
            <a:r>
              <a:rPr lang="fr-FR" dirty="0" smtClean="0"/>
              <a:t> </a:t>
            </a:r>
            <a:r>
              <a:rPr lang="fr-FR" dirty="0" err="1" smtClean="0"/>
              <a:t>that</a:t>
            </a:r>
            <a:r>
              <a:rPr lang="fr-FR" dirty="0" smtClean="0"/>
              <a:t> </a:t>
            </a:r>
            <a:r>
              <a:rPr lang="fr-FR" dirty="0" err="1" smtClean="0"/>
              <a:t>did</a:t>
            </a:r>
            <a:r>
              <a:rPr lang="fr-FR" dirty="0" smtClean="0"/>
              <a:t> not </a:t>
            </a:r>
            <a:r>
              <a:rPr lang="fr-FR" dirty="0" err="1" smtClean="0"/>
              <a:t>create</a:t>
            </a:r>
            <a:r>
              <a:rPr lang="fr-FR" dirty="0" smtClean="0"/>
              <a:t> </a:t>
            </a:r>
            <a:r>
              <a:rPr lang="fr-FR" dirty="0" err="1" smtClean="0"/>
              <a:t>anything</a:t>
            </a:r>
            <a:r>
              <a:rPr lang="fr-FR" dirty="0" smtClean="0"/>
              <a:t> radical or new. </a:t>
            </a:r>
            <a:r>
              <a:rPr lang="fr-FR" b="1" dirty="0" smtClean="0"/>
              <a:t>Dell</a:t>
            </a:r>
            <a:r>
              <a:rPr lang="fr-FR" dirty="0" smtClean="0"/>
              <a:t> </a:t>
            </a:r>
            <a:r>
              <a:rPr lang="fr-FR" dirty="0" err="1" smtClean="0"/>
              <a:t>did</a:t>
            </a:r>
            <a:r>
              <a:rPr lang="fr-FR" dirty="0" smtClean="0"/>
              <a:t> not </a:t>
            </a:r>
            <a:r>
              <a:rPr lang="fr-FR" dirty="0" err="1" smtClean="0"/>
              <a:t>invent</a:t>
            </a:r>
            <a:r>
              <a:rPr lang="fr-FR" dirty="0" smtClean="0"/>
              <a:t> the </a:t>
            </a:r>
            <a:r>
              <a:rPr lang="fr-FR" dirty="0" err="1" smtClean="0"/>
              <a:t>personal</a:t>
            </a:r>
            <a:r>
              <a:rPr lang="fr-FR" dirty="0" smtClean="0"/>
              <a:t> computer, </a:t>
            </a:r>
            <a:r>
              <a:rPr lang="fr-FR" b="1" dirty="0" smtClean="0"/>
              <a:t>Airbus</a:t>
            </a:r>
            <a:r>
              <a:rPr lang="fr-FR" dirty="0" smtClean="0"/>
              <a:t> </a:t>
            </a:r>
            <a:r>
              <a:rPr lang="fr-FR" dirty="0" err="1" smtClean="0"/>
              <a:t>did</a:t>
            </a:r>
            <a:r>
              <a:rPr lang="fr-FR" dirty="0" smtClean="0"/>
              <a:t> not design the first </a:t>
            </a:r>
            <a:r>
              <a:rPr lang="fr-FR" dirty="0" err="1" smtClean="0"/>
              <a:t>wide</a:t>
            </a:r>
            <a:r>
              <a:rPr lang="fr-FR" dirty="0" smtClean="0"/>
              <a:t>-</a:t>
            </a:r>
            <a:r>
              <a:rPr lang="fr-FR" dirty="0" err="1" smtClean="0"/>
              <a:t>bodied</a:t>
            </a:r>
            <a:r>
              <a:rPr lang="fr-FR" dirty="0" smtClean="0"/>
              <a:t> </a:t>
            </a:r>
            <a:r>
              <a:rPr lang="fr-FR" dirty="0" err="1" smtClean="0"/>
              <a:t>passenger</a:t>
            </a:r>
            <a:r>
              <a:rPr lang="fr-FR" dirty="0" smtClean="0"/>
              <a:t> jet, and </a:t>
            </a:r>
            <a:r>
              <a:rPr lang="fr-FR" b="1" dirty="0" smtClean="0"/>
              <a:t>McDonald’s </a:t>
            </a:r>
            <a:r>
              <a:rPr lang="fr-FR" dirty="0" err="1" smtClean="0"/>
              <a:t>did</a:t>
            </a:r>
            <a:r>
              <a:rPr lang="fr-FR" dirty="0" smtClean="0"/>
              <a:t> not </a:t>
            </a:r>
            <a:r>
              <a:rPr lang="fr-FR" dirty="0" err="1" smtClean="0"/>
              <a:t>invent</a:t>
            </a:r>
            <a:r>
              <a:rPr lang="fr-FR" dirty="0" smtClean="0"/>
              <a:t> the hamburger or the </a:t>
            </a:r>
            <a:r>
              <a:rPr lang="fr-FR" dirty="0" err="1" smtClean="0"/>
              <a:t>fast</a:t>
            </a:r>
            <a:r>
              <a:rPr lang="fr-FR" dirty="0" smtClean="0"/>
              <a:t> </a:t>
            </a:r>
            <a:r>
              <a:rPr lang="fr-FR" dirty="0" err="1" smtClean="0"/>
              <a:t>food</a:t>
            </a:r>
            <a:r>
              <a:rPr lang="fr-FR" dirty="0" smtClean="0"/>
              <a:t> restaurant. </a:t>
            </a:r>
            <a:r>
              <a:rPr lang="fr-FR" dirty="0" err="1" smtClean="0"/>
              <a:t>Yet</a:t>
            </a:r>
            <a:r>
              <a:rPr lang="fr-FR" dirty="0" smtClean="0"/>
              <a:t>, all have been </a:t>
            </a:r>
            <a:r>
              <a:rPr lang="fr-FR" dirty="0" err="1" smtClean="0"/>
              <a:t>very</a:t>
            </a:r>
            <a:r>
              <a:rPr lang="fr-FR" dirty="0" smtClean="0"/>
              <a:t> </a:t>
            </a:r>
            <a:r>
              <a:rPr lang="fr-FR" dirty="0" err="1" smtClean="0"/>
              <a:t>successful</a:t>
            </a:r>
            <a:r>
              <a:rPr lang="fr-FR" dirty="0" smtClean="0"/>
              <a:t>. How </a:t>
            </a:r>
            <a:r>
              <a:rPr lang="fr-FR" dirty="0" err="1" smtClean="0"/>
              <a:t>can</a:t>
            </a:r>
            <a:r>
              <a:rPr lang="fr-FR" dirty="0" smtClean="0"/>
              <a:t> a </a:t>
            </a:r>
            <a:r>
              <a:rPr lang="fr-FR" dirty="0" err="1" smtClean="0"/>
              <a:t>company</a:t>
            </a:r>
            <a:r>
              <a:rPr lang="fr-FR" dirty="0" smtClean="0"/>
              <a:t> </a:t>
            </a:r>
            <a:r>
              <a:rPr lang="fr-FR" dirty="0" err="1" smtClean="0"/>
              <a:t>be</a:t>
            </a:r>
            <a:r>
              <a:rPr lang="fr-FR" dirty="0" smtClean="0"/>
              <a:t> </a:t>
            </a:r>
            <a:r>
              <a:rPr lang="fr-FR" dirty="0" err="1" smtClean="0"/>
              <a:t>successful</a:t>
            </a:r>
            <a:r>
              <a:rPr lang="fr-FR" dirty="0" smtClean="0"/>
              <a:t> </a:t>
            </a:r>
            <a:r>
              <a:rPr lang="fr-FR" dirty="0" err="1" smtClean="0"/>
              <a:t>just</a:t>
            </a:r>
            <a:r>
              <a:rPr lang="fr-FR" dirty="0" smtClean="0"/>
              <a:t> by </a:t>
            </a:r>
            <a:r>
              <a:rPr lang="fr-FR" dirty="0" err="1" smtClean="0"/>
              <a:t>being</a:t>
            </a:r>
            <a:r>
              <a:rPr lang="fr-FR" dirty="0" smtClean="0"/>
              <a:t> an </a:t>
            </a:r>
            <a:r>
              <a:rPr lang="fr-FR" dirty="0" err="1" smtClean="0"/>
              <a:t>imitator</a:t>
            </a:r>
            <a:r>
              <a:rPr lang="fr-FR" dirty="0" smtClean="0"/>
              <a:t> </a:t>
            </a:r>
            <a:r>
              <a:rPr lang="fr-FR" dirty="0" err="1" smtClean="0"/>
              <a:t>rather</a:t>
            </a:r>
            <a:r>
              <a:rPr lang="fr-FR" dirty="0" smtClean="0"/>
              <a:t> </a:t>
            </a:r>
            <a:r>
              <a:rPr lang="fr-FR" dirty="0" err="1" smtClean="0"/>
              <a:t>than</a:t>
            </a:r>
            <a:r>
              <a:rPr lang="fr-FR" dirty="0" smtClean="0"/>
              <a:t> an </a:t>
            </a:r>
            <a:r>
              <a:rPr lang="fr-FR" dirty="0" err="1" smtClean="0"/>
              <a:t>innovator</a:t>
            </a:r>
            <a:r>
              <a:rPr lang="fr-FR" dirty="0" smtClean="0"/>
              <a:t>?</a:t>
            </a:r>
          </a:p>
          <a:p>
            <a:pPr>
              <a:buNone/>
            </a:pPr>
            <a:endParaRPr lang="fr-FR" b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2800" dirty="0" smtClean="0"/>
              <a:t>Match the </a:t>
            </a:r>
            <a:r>
              <a:rPr lang="fr-FR" sz="2800" dirty="0" err="1" smtClean="0"/>
              <a:t>words</a:t>
            </a:r>
            <a:r>
              <a:rPr lang="fr-FR" sz="2800" dirty="0" smtClean="0"/>
              <a:t> </a:t>
            </a:r>
            <a:r>
              <a:rPr lang="fr-FR" sz="2800" dirty="0" err="1" smtClean="0"/>
              <a:t>with</a:t>
            </a:r>
            <a:r>
              <a:rPr lang="fr-FR" sz="2800" dirty="0" smtClean="0"/>
              <a:t> </a:t>
            </a:r>
            <a:r>
              <a:rPr lang="fr-FR" sz="2800" dirty="0" err="1" smtClean="0"/>
              <a:t>their</a:t>
            </a:r>
            <a:r>
              <a:rPr lang="fr-FR" sz="2800" dirty="0" smtClean="0"/>
              <a:t> </a:t>
            </a:r>
            <a:r>
              <a:rPr lang="fr-FR" sz="2800" dirty="0" err="1" smtClean="0"/>
              <a:t>definitions</a:t>
            </a:r>
            <a:endParaRPr lang="fr-FR" sz="2800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071546"/>
            <a:ext cx="2686040" cy="5054617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smtClean="0"/>
              <a:t>1.Revenue</a:t>
            </a:r>
          </a:p>
          <a:p>
            <a:pPr>
              <a:buNone/>
            </a:pPr>
            <a:r>
              <a:rPr lang="fr-FR" dirty="0" smtClean="0"/>
              <a:t>2.</a:t>
            </a:r>
            <a:r>
              <a:rPr lang="fr-FR" dirty="0" err="1" smtClean="0"/>
              <a:t>target</a:t>
            </a:r>
            <a:endParaRPr lang="fr-FR" dirty="0" smtClean="0"/>
          </a:p>
          <a:p>
            <a:pPr>
              <a:buNone/>
            </a:pPr>
            <a:r>
              <a:rPr lang="fr-FR" dirty="0"/>
              <a:t>3</a:t>
            </a:r>
            <a:r>
              <a:rPr lang="fr-FR" dirty="0" smtClean="0"/>
              <a:t>.Start up</a:t>
            </a:r>
          </a:p>
          <a:p>
            <a:pPr>
              <a:buNone/>
            </a:pPr>
            <a:r>
              <a:rPr lang="fr-FR" dirty="0" smtClean="0"/>
              <a:t>4.Range</a:t>
            </a:r>
          </a:p>
          <a:p>
            <a:pPr>
              <a:buNone/>
            </a:pPr>
            <a:r>
              <a:rPr lang="fr-FR" dirty="0" smtClean="0"/>
              <a:t>5.</a:t>
            </a:r>
            <a:r>
              <a:rPr lang="fr-FR" dirty="0" err="1" smtClean="0"/>
              <a:t>Core</a:t>
            </a:r>
            <a:r>
              <a:rPr lang="fr-FR" dirty="0" smtClean="0"/>
              <a:t> business</a:t>
            </a:r>
          </a:p>
          <a:p>
            <a:pPr>
              <a:buNone/>
            </a:pPr>
            <a:r>
              <a:rPr lang="fr-FR" dirty="0" smtClean="0"/>
              <a:t>6.Venture</a:t>
            </a:r>
          </a:p>
          <a:p>
            <a:pPr>
              <a:buNone/>
            </a:pPr>
            <a:r>
              <a:rPr lang="fr-FR" dirty="0" smtClean="0"/>
              <a:t>7.</a:t>
            </a:r>
            <a:r>
              <a:rPr lang="fr-FR" dirty="0" err="1" smtClean="0"/>
              <a:t>Retailer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8.</a:t>
            </a:r>
            <a:r>
              <a:rPr lang="fr-FR" dirty="0" err="1" smtClean="0"/>
              <a:t>Booming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9.</a:t>
            </a:r>
            <a:r>
              <a:rPr lang="fr-FR" dirty="0" err="1" smtClean="0"/>
              <a:t>Toehold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10.</a:t>
            </a:r>
            <a:r>
              <a:rPr lang="fr-FR" dirty="0" err="1" smtClean="0"/>
              <a:t>spree</a:t>
            </a:r>
            <a:endParaRPr lang="fr-FR" dirty="0" smtClean="0"/>
          </a:p>
          <a:p>
            <a:pPr>
              <a:buNone/>
            </a:pPr>
            <a:endParaRPr lang="fr-FR" dirty="0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>
          <a:xfrm>
            <a:off x="3714744" y="1071546"/>
            <a:ext cx="5214974" cy="5786454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err="1" smtClean="0"/>
              <a:t>a.Somone’s</a:t>
            </a:r>
            <a:r>
              <a:rPr lang="fr-FR" dirty="0" smtClean="0"/>
              <a:t> first </a:t>
            </a:r>
            <a:r>
              <a:rPr lang="fr-FR" dirty="0" err="1" smtClean="0"/>
              <a:t>involvement</a:t>
            </a:r>
            <a:r>
              <a:rPr lang="fr-FR" dirty="0" smtClean="0"/>
              <a:t> in a </a:t>
            </a:r>
            <a:r>
              <a:rPr lang="fr-FR" dirty="0" err="1" smtClean="0"/>
              <a:t>particular</a:t>
            </a:r>
            <a:r>
              <a:rPr lang="fr-FR" dirty="0" smtClean="0"/>
              <a:t> business </a:t>
            </a:r>
            <a:r>
              <a:rPr lang="fr-FR" dirty="0" err="1" smtClean="0"/>
              <a:t>activity</a:t>
            </a:r>
            <a:r>
              <a:rPr lang="fr-FR" dirty="0" smtClean="0"/>
              <a:t> </a:t>
            </a:r>
            <a:r>
              <a:rPr lang="fr-FR" dirty="0" err="1" smtClean="0"/>
              <a:t>from</a:t>
            </a:r>
            <a:r>
              <a:rPr lang="fr-FR" dirty="0" smtClean="0"/>
              <a:t> </a:t>
            </a:r>
            <a:r>
              <a:rPr lang="fr-FR" dirty="0" err="1" smtClean="0"/>
              <a:t>which</a:t>
            </a:r>
            <a:r>
              <a:rPr lang="fr-FR" dirty="0" smtClean="0"/>
              <a:t> </a:t>
            </a:r>
            <a:r>
              <a:rPr lang="fr-FR" dirty="0" err="1" smtClean="0"/>
              <a:t>they</a:t>
            </a:r>
            <a:r>
              <a:rPr lang="fr-FR" dirty="0" smtClean="0"/>
              <a:t> </a:t>
            </a:r>
            <a:r>
              <a:rPr lang="fr-FR" dirty="0" err="1" smtClean="0"/>
              <a:t>can</a:t>
            </a:r>
            <a:r>
              <a:rPr lang="fr-FR" dirty="0" smtClean="0"/>
              <a:t> </a:t>
            </a:r>
            <a:r>
              <a:rPr lang="fr-FR" dirty="0" err="1" smtClean="0"/>
              <a:t>develop</a:t>
            </a:r>
            <a:r>
              <a:rPr lang="fr-FR" dirty="0" smtClean="0"/>
              <a:t> and </a:t>
            </a:r>
            <a:r>
              <a:rPr lang="fr-FR" dirty="0" err="1" smtClean="0"/>
              <a:t>become</a:t>
            </a:r>
            <a:r>
              <a:rPr lang="fr-FR" dirty="0" smtClean="0"/>
              <a:t> </a:t>
            </a:r>
            <a:r>
              <a:rPr lang="fr-FR" dirty="0" err="1" smtClean="0"/>
              <a:t>stronger</a:t>
            </a:r>
            <a:endParaRPr lang="fr-FR" dirty="0" smtClean="0"/>
          </a:p>
          <a:p>
            <a:pPr>
              <a:buNone/>
            </a:pPr>
            <a:r>
              <a:rPr lang="fr-FR" dirty="0" err="1" smtClean="0"/>
              <a:t>b.Activity</a:t>
            </a:r>
            <a:r>
              <a:rPr lang="fr-FR" dirty="0" smtClean="0"/>
              <a:t> </a:t>
            </a:r>
            <a:r>
              <a:rPr lang="fr-FR" dirty="0" err="1" smtClean="0"/>
              <a:t>that</a:t>
            </a:r>
            <a:r>
              <a:rPr lang="fr-FR" dirty="0" smtClean="0"/>
              <a:t> </a:t>
            </a:r>
            <a:r>
              <a:rPr lang="fr-FR" dirty="0" err="1" smtClean="0"/>
              <a:t>makes</a:t>
            </a:r>
            <a:r>
              <a:rPr lang="fr-FR" dirty="0" smtClean="0"/>
              <a:t> </a:t>
            </a:r>
            <a:r>
              <a:rPr lang="fr-FR" dirty="0" err="1" smtClean="0"/>
              <a:t>most</a:t>
            </a:r>
            <a:r>
              <a:rPr lang="fr-FR" dirty="0" smtClean="0"/>
              <a:t> money for a </a:t>
            </a:r>
            <a:r>
              <a:rPr lang="fr-FR" dirty="0" err="1" smtClean="0"/>
              <a:t>company</a:t>
            </a:r>
            <a:r>
              <a:rPr lang="fr-FR" dirty="0" smtClean="0"/>
              <a:t> and </a:t>
            </a:r>
            <a:r>
              <a:rPr lang="fr-FR" dirty="0" err="1" smtClean="0"/>
              <a:t>that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considered</a:t>
            </a:r>
            <a:r>
              <a:rPr lang="fr-FR" dirty="0" smtClean="0"/>
              <a:t> to </a:t>
            </a:r>
            <a:r>
              <a:rPr lang="fr-FR" dirty="0" err="1" smtClean="0"/>
              <a:t>be</a:t>
            </a:r>
            <a:r>
              <a:rPr lang="fr-FR" dirty="0" smtClean="0"/>
              <a:t> </a:t>
            </a:r>
            <a:r>
              <a:rPr lang="fr-FR" dirty="0" err="1" smtClean="0"/>
              <a:t>its</a:t>
            </a:r>
            <a:r>
              <a:rPr lang="fr-FR" dirty="0" smtClean="0"/>
              <a:t> </a:t>
            </a:r>
            <a:r>
              <a:rPr lang="fr-FR" dirty="0" err="1" smtClean="0"/>
              <a:t>most</a:t>
            </a:r>
            <a:r>
              <a:rPr lang="fr-FR" dirty="0" smtClean="0"/>
              <a:t> important or central one</a:t>
            </a:r>
          </a:p>
          <a:p>
            <a:pPr>
              <a:buNone/>
            </a:pPr>
            <a:r>
              <a:rPr lang="fr-FR" dirty="0" err="1" smtClean="0"/>
              <a:t>c.Very</a:t>
            </a:r>
            <a:r>
              <a:rPr lang="fr-FR" dirty="0" smtClean="0"/>
              <a:t> </a:t>
            </a:r>
            <a:r>
              <a:rPr lang="fr-FR" dirty="0" err="1" smtClean="0"/>
              <a:t>successful</a:t>
            </a:r>
            <a:r>
              <a:rPr lang="fr-FR" dirty="0" smtClean="0"/>
              <a:t> and </a:t>
            </a:r>
            <a:r>
              <a:rPr lang="fr-FR" dirty="0" err="1" smtClean="0"/>
              <a:t>growing</a:t>
            </a:r>
            <a:endParaRPr lang="fr-FR" dirty="0" smtClean="0"/>
          </a:p>
          <a:p>
            <a:pPr>
              <a:buNone/>
            </a:pPr>
            <a:r>
              <a:rPr lang="fr-FR" dirty="0" err="1" smtClean="0"/>
              <a:t>d.A</a:t>
            </a:r>
            <a:r>
              <a:rPr lang="fr-FR" dirty="0" smtClean="0"/>
              <a:t> </a:t>
            </a:r>
            <a:r>
              <a:rPr lang="fr-FR" dirty="0" err="1" smtClean="0"/>
              <a:t>result</a:t>
            </a:r>
            <a:r>
              <a:rPr lang="fr-FR" dirty="0" smtClean="0"/>
              <a:t> </a:t>
            </a:r>
            <a:r>
              <a:rPr lang="fr-FR" dirty="0" err="1" smtClean="0"/>
              <a:t>such</a:t>
            </a:r>
            <a:r>
              <a:rPr lang="fr-FR" dirty="0" smtClean="0"/>
              <a:t> as a total, an </a:t>
            </a:r>
            <a:r>
              <a:rPr lang="fr-FR" dirty="0" err="1" smtClean="0"/>
              <a:t>amount</a:t>
            </a:r>
            <a:r>
              <a:rPr lang="fr-FR" dirty="0" smtClean="0"/>
              <a:t> or a time </a:t>
            </a:r>
            <a:r>
              <a:rPr lang="fr-FR" dirty="0" err="1" smtClean="0"/>
              <a:t>which</a:t>
            </a:r>
            <a:r>
              <a:rPr lang="fr-FR" dirty="0" smtClean="0"/>
              <a:t> </a:t>
            </a:r>
            <a:r>
              <a:rPr lang="fr-FR" dirty="0" err="1" smtClean="0"/>
              <a:t>you</a:t>
            </a:r>
            <a:r>
              <a:rPr lang="fr-FR" dirty="0" smtClean="0"/>
              <a:t> </a:t>
            </a:r>
            <a:r>
              <a:rPr lang="fr-FR" dirty="0" err="1" smtClean="0"/>
              <a:t>aim</a:t>
            </a:r>
            <a:r>
              <a:rPr lang="fr-FR" dirty="0" smtClean="0"/>
              <a:t> to </a:t>
            </a:r>
            <a:r>
              <a:rPr lang="fr-FR" dirty="0" err="1" smtClean="0"/>
              <a:t>achieve</a:t>
            </a:r>
            <a:endParaRPr lang="fr-FR" dirty="0" smtClean="0"/>
          </a:p>
          <a:p>
            <a:pPr>
              <a:buNone/>
            </a:pPr>
            <a:r>
              <a:rPr lang="fr-FR" dirty="0" err="1" smtClean="0"/>
              <a:t>e.A</a:t>
            </a:r>
            <a:r>
              <a:rPr lang="fr-FR" dirty="0" smtClean="0"/>
              <a:t> new </a:t>
            </a:r>
            <a:r>
              <a:rPr lang="fr-FR" dirty="0" err="1" smtClean="0"/>
              <a:t>company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f. Money </a:t>
            </a:r>
            <a:r>
              <a:rPr lang="fr-FR" dirty="0" err="1" smtClean="0"/>
              <a:t>that</a:t>
            </a:r>
            <a:r>
              <a:rPr lang="fr-FR" dirty="0" smtClean="0"/>
              <a:t> business </a:t>
            </a:r>
            <a:r>
              <a:rPr lang="fr-FR" dirty="0" err="1" smtClean="0"/>
              <a:t>receives</a:t>
            </a:r>
            <a:r>
              <a:rPr lang="fr-FR" dirty="0" smtClean="0"/>
              <a:t> over a </a:t>
            </a:r>
            <a:r>
              <a:rPr lang="fr-FR" dirty="0" err="1" smtClean="0"/>
              <a:t>period</a:t>
            </a:r>
            <a:r>
              <a:rPr lang="fr-FR" dirty="0" smtClean="0"/>
              <a:t> of time, </a:t>
            </a:r>
            <a:r>
              <a:rPr lang="fr-FR" dirty="0" err="1" smtClean="0"/>
              <a:t>espeically</a:t>
            </a:r>
            <a:r>
              <a:rPr lang="fr-FR" dirty="0" smtClean="0"/>
              <a:t> </a:t>
            </a:r>
            <a:r>
              <a:rPr lang="fr-FR" dirty="0" err="1" smtClean="0"/>
              <a:t>from</a:t>
            </a:r>
            <a:r>
              <a:rPr lang="fr-FR" dirty="0" smtClean="0"/>
              <a:t> </a:t>
            </a:r>
            <a:r>
              <a:rPr lang="fr-FR" dirty="0" err="1" smtClean="0"/>
              <a:t>selling</a:t>
            </a:r>
            <a:r>
              <a:rPr lang="fr-FR" dirty="0" smtClean="0"/>
              <a:t> </a:t>
            </a:r>
            <a:r>
              <a:rPr lang="fr-FR" dirty="0" err="1" smtClean="0"/>
              <a:t>goods</a:t>
            </a:r>
            <a:r>
              <a:rPr lang="fr-FR" dirty="0" smtClean="0"/>
              <a:t> or services</a:t>
            </a:r>
          </a:p>
          <a:p>
            <a:pPr>
              <a:buNone/>
            </a:pPr>
            <a:r>
              <a:rPr lang="fr-FR" dirty="0" err="1" smtClean="0"/>
              <a:t>g.A</a:t>
            </a:r>
            <a:r>
              <a:rPr lang="fr-FR" dirty="0" smtClean="0"/>
              <a:t> set of </a:t>
            </a:r>
            <a:r>
              <a:rPr lang="fr-FR" dirty="0" err="1" smtClean="0"/>
              <a:t>similar</a:t>
            </a:r>
            <a:r>
              <a:rPr lang="fr-FR" dirty="0" smtClean="0"/>
              <a:t> </a:t>
            </a:r>
            <a:r>
              <a:rPr lang="fr-FR" dirty="0" err="1" smtClean="0"/>
              <a:t>products</a:t>
            </a:r>
            <a:r>
              <a:rPr lang="fr-FR" dirty="0" smtClean="0"/>
              <a:t> made by a </a:t>
            </a:r>
            <a:r>
              <a:rPr lang="fr-FR" dirty="0" err="1" smtClean="0"/>
              <a:t>particular</a:t>
            </a:r>
            <a:r>
              <a:rPr lang="fr-FR" dirty="0" smtClean="0"/>
              <a:t> </a:t>
            </a:r>
            <a:r>
              <a:rPr lang="fr-FR" dirty="0" err="1" smtClean="0"/>
              <a:t>company</a:t>
            </a:r>
            <a:endParaRPr lang="fr-FR" dirty="0" smtClean="0"/>
          </a:p>
          <a:p>
            <a:pPr>
              <a:buNone/>
            </a:pPr>
            <a:r>
              <a:rPr lang="fr-FR" dirty="0" err="1" smtClean="0"/>
              <a:t>h.A</a:t>
            </a:r>
            <a:r>
              <a:rPr lang="fr-FR" dirty="0" smtClean="0"/>
              <a:t> short </a:t>
            </a:r>
            <a:r>
              <a:rPr lang="fr-FR" dirty="0" err="1" smtClean="0"/>
              <a:t>period</a:t>
            </a:r>
            <a:r>
              <a:rPr lang="fr-FR" dirty="0" smtClean="0"/>
              <a:t> of time </a:t>
            </a:r>
            <a:r>
              <a:rPr lang="fr-FR" dirty="0" err="1" smtClean="0"/>
              <a:t>during</a:t>
            </a:r>
            <a:r>
              <a:rPr lang="fr-FR" dirty="0" smtClean="0"/>
              <a:t> </a:t>
            </a:r>
            <a:r>
              <a:rPr lang="fr-FR" dirty="0" err="1" smtClean="0"/>
              <a:t>which</a:t>
            </a:r>
            <a:r>
              <a:rPr lang="fr-FR" dirty="0" smtClean="0"/>
              <a:t> </a:t>
            </a:r>
            <a:r>
              <a:rPr lang="fr-FR" dirty="0" err="1" smtClean="0"/>
              <a:t>someone</a:t>
            </a:r>
            <a:r>
              <a:rPr lang="fr-FR" dirty="0" smtClean="0"/>
              <a:t> </a:t>
            </a:r>
            <a:r>
              <a:rPr lang="fr-FR" dirty="0" err="1" smtClean="0"/>
              <a:t>spends</a:t>
            </a:r>
            <a:r>
              <a:rPr lang="fr-FR" dirty="0" smtClean="0"/>
              <a:t> a lot of money</a:t>
            </a:r>
          </a:p>
          <a:p>
            <a:pPr>
              <a:buNone/>
            </a:pPr>
            <a:r>
              <a:rPr lang="fr-FR" dirty="0" err="1" smtClean="0"/>
              <a:t>i.A</a:t>
            </a:r>
            <a:r>
              <a:rPr lang="fr-FR" dirty="0" smtClean="0"/>
              <a:t> business </a:t>
            </a:r>
            <a:r>
              <a:rPr lang="fr-FR" dirty="0" err="1" smtClean="0"/>
              <a:t>that</a:t>
            </a:r>
            <a:r>
              <a:rPr lang="fr-FR" dirty="0" smtClean="0"/>
              <a:t> </a:t>
            </a:r>
            <a:r>
              <a:rPr lang="fr-FR" dirty="0" err="1" smtClean="0"/>
              <a:t>sells</a:t>
            </a:r>
            <a:r>
              <a:rPr lang="fr-FR" dirty="0" smtClean="0"/>
              <a:t> </a:t>
            </a:r>
            <a:r>
              <a:rPr lang="fr-FR" dirty="0" err="1" smtClean="0"/>
              <a:t>goods</a:t>
            </a:r>
            <a:r>
              <a:rPr lang="fr-FR" dirty="0" smtClean="0"/>
              <a:t> to </a:t>
            </a:r>
            <a:r>
              <a:rPr lang="fr-FR" dirty="0" err="1" smtClean="0"/>
              <a:t>members</a:t>
            </a:r>
            <a:r>
              <a:rPr lang="fr-FR" dirty="0" smtClean="0"/>
              <a:t> of the public, </a:t>
            </a:r>
            <a:r>
              <a:rPr lang="fr-FR" dirty="0" err="1" smtClean="0"/>
              <a:t>rather</a:t>
            </a:r>
            <a:r>
              <a:rPr lang="fr-FR" dirty="0" smtClean="0"/>
              <a:t> </a:t>
            </a:r>
            <a:r>
              <a:rPr lang="fr-FR" dirty="0" err="1" smtClean="0"/>
              <a:t>than</a:t>
            </a:r>
            <a:r>
              <a:rPr lang="fr-FR" dirty="0" smtClean="0"/>
              <a:t> to </a:t>
            </a:r>
            <a:r>
              <a:rPr lang="fr-FR" dirty="0" err="1" smtClean="0"/>
              <a:t>shops</a:t>
            </a:r>
            <a:endParaRPr lang="fr-FR" dirty="0" smtClean="0"/>
          </a:p>
          <a:p>
            <a:pPr>
              <a:buNone/>
            </a:pPr>
            <a:r>
              <a:rPr lang="fr-FR" dirty="0" err="1" smtClean="0"/>
              <a:t>j.A</a:t>
            </a:r>
            <a:r>
              <a:rPr lang="fr-FR" dirty="0" smtClean="0"/>
              <a:t> new business </a:t>
            </a:r>
            <a:r>
              <a:rPr lang="fr-FR" dirty="0" err="1" smtClean="0"/>
              <a:t>activity</a:t>
            </a:r>
            <a:r>
              <a:rPr lang="fr-FR" dirty="0" smtClean="0"/>
              <a:t> or </a:t>
            </a:r>
            <a:r>
              <a:rPr lang="fr-FR" dirty="0" err="1" smtClean="0"/>
              <a:t>project</a:t>
            </a:r>
            <a:r>
              <a:rPr lang="fr-FR" dirty="0" smtClean="0"/>
              <a:t> </a:t>
            </a:r>
            <a:r>
              <a:rPr lang="fr-FR" dirty="0" err="1" smtClean="0"/>
              <a:t>that</a:t>
            </a:r>
            <a:r>
              <a:rPr lang="fr-FR" dirty="0" smtClean="0"/>
              <a:t> </a:t>
            </a:r>
            <a:r>
              <a:rPr lang="fr-FR" dirty="0" err="1" smtClean="0"/>
              <a:t>involves</a:t>
            </a:r>
            <a:r>
              <a:rPr lang="fr-FR" dirty="0" smtClean="0"/>
              <a:t> </a:t>
            </a:r>
            <a:r>
              <a:rPr lang="fr-FR" dirty="0" err="1" smtClean="0"/>
              <a:t>taking</a:t>
            </a:r>
            <a:r>
              <a:rPr lang="fr-FR" dirty="0" smtClean="0"/>
              <a:t> </a:t>
            </a:r>
            <a:r>
              <a:rPr lang="fr-FR" dirty="0" err="1" smtClean="0"/>
              <a:t>risks</a:t>
            </a:r>
            <a:r>
              <a:rPr lang="fr-FR" dirty="0" smtClean="0"/>
              <a:t> </a:t>
            </a:r>
            <a:endParaRPr lang="fr-FR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Answer</a:t>
            </a:r>
            <a:r>
              <a:rPr lang="fr-FR" dirty="0" smtClean="0"/>
              <a:t> </a:t>
            </a:r>
            <a:r>
              <a:rPr lang="fr-FR" dirty="0" err="1" smtClean="0"/>
              <a:t>key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fr-FR" dirty="0" smtClean="0"/>
              <a:t>1 ____F</a:t>
            </a:r>
          </a:p>
          <a:p>
            <a:r>
              <a:rPr lang="fr-FR" dirty="0" smtClean="0"/>
              <a:t>2 ____D</a:t>
            </a:r>
          </a:p>
          <a:p>
            <a:r>
              <a:rPr lang="fr-FR" dirty="0" smtClean="0"/>
              <a:t>3____E</a:t>
            </a:r>
          </a:p>
          <a:p>
            <a:r>
              <a:rPr lang="fr-FR" dirty="0" smtClean="0"/>
              <a:t>4____G</a:t>
            </a:r>
          </a:p>
          <a:p>
            <a:r>
              <a:rPr lang="fr-FR" dirty="0" smtClean="0"/>
              <a:t>5____B</a:t>
            </a:r>
          </a:p>
          <a:p>
            <a:r>
              <a:rPr lang="fr-FR" dirty="0" smtClean="0"/>
              <a:t>6____J</a:t>
            </a:r>
          </a:p>
          <a:p>
            <a:r>
              <a:rPr lang="fr-FR" dirty="0" smtClean="0"/>
              <a:t>7____I</a:t>
            </a:r>
          </a:p>
          <a:p>
            <a:r>
              <a:rPr lang="fr-FR" dirty="0" smtClean="0"/>
              <a:t>8____C</a:t>
            </a:r>
          </a:p>
          <a:p>
            <a:r>
              <a:rPr lang="fr-FR" dirty="0" smtClean="0"/>
              <a:t>9____A</a:t>
            </a:r>
          </a:p>
          <a:p>
            <a:r>
              <a:rPr lang="fr-FR" dirty="0" smtClean="0"/>
              <a:t>10___H</a:t>
            </a:r>
            <a:endParaRPr lang="fr-FR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 fontScale="90000"/>
          </a:bodyPr>
          <a:lstStyle/>
          <a:p>
            <a:pPr algn="l"/>
            <a:r>
              <a:rPr lang="fr-FR" sz="2400" dirty="0" smtClean="0"/>
              <a:t>Use the </a:t>
            </a:r>
            <a:r>
              <a:rPr lang="fr-FR" sz="2400" dirty="0" err="1" smtClean="0"/>
              <a:t>vocabulary</a:t>
            </a:r>
            <a:r>
              <a:rPr lang="fr-FR" sz="2400" dirty="0" smtClean="0"/>
              <a:t> </a:t>
            </a:r>
            <a:r>
              <a:rPr lang="fr-FR" sz="2400" dirty="0" err="1" smtClean="0"/>
              <a:t>from</a:t>
            </a:r>
            <a:r>
              <a:rPr lang="fr-FR" sz="2400" dirty="0" smtClean="0"/>
              <a:t> the </a:t>
            </a:r>
            <a:r>
              <a:rPr lang="fr-FR" sz="2400" dirty="0" err="1" smtClean="0"/>
              <a:t>pervious</a:t>
            </a:r>
            <a:r>
              <a:rPr lang="fr-FR" sz="2400" dirty="0" smtClean="0"/>
              <a:t> </a:t>
            </a:r>
            <a:r>
              <a:rPr lang="fr-FR" sz="2400" dirty="0" err="1" smtClean="0"/>
              <a:t>exercise</a:t>
            </a:r>
            <a:r>
              <a:rPr lang="fr-FR" sz="2400" dirty="0" smtClean="0"/>
              <a:t> in the </a:t>
            </a:r>
            <a:r>
              <a:rPr lang="fr-FR" sz="2400" dirty="0" err="1" smtClean="0"/>
              <a:t>following</a:t>
            </a:r>
            <a:r>
              <a:rPr lang="fr-FR" sz="2400" dirty="0" smtClean="0"/>
              <a:t> sentences: </a:t>
            </a:r>
            <a:r>
              <a:rPr lang="fr-FR" sz="2400" dirty="0" smtClean="0"/>
              <a:t> </a:t>
            </a:r>
            <a:r>
              <a:rPr lang="fr-FR" sz="2400" dirty="0" err="1" smtClean="0"/>
              <a:t>two</a:t>
            </a:r>
            <a:r>
              <a:rPr lang="fr-FR" sz="2400" dirty="0" smtClean="0"/>
              <a:t> extra</a:t>
            </a:r>
            <a:endParaRPr lang="fr-FR" sz="24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85720" y="1071546"/>
            <a:ext cx="8401080" cy="5572164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fr-FR" dirty="0" smtClean="0"/>
              <a:t>1.British American </a:t>
            </a:r>
            <a:r>
              <a:rPr lang="fr-FR" dirty="0" err="1" smtClean="0"/>
              <a:t>Tobacco’s</a:t>
            </a:r>
            <a:r>
              <a:rPr lang="fr-FR" dirty="0" smtClean="0"/>
              <a:t> </a:t>
            </a:r>
            <a:r>
              <a:rPr lang="fr-FR" dirty="0" err="1" smtClean="0"/>
              <a:t>decision</a:t>
            </a:r>
            <a:r>
              <a:rPr lang="fr-FR" dirty="0" smtClean="0"/>
              <a:t> to </a:t>
            </a:r>
            <a:r>
              <a:rPr lang="fr-FR" dirty="0" err="1" smtClean="0"/>
              <a:t>begin</a:t>
            </a:r>
            <a:r>
              <a:rPr lang="fr-FR" dirty="0" smtClean="0"/>
              <a:t> </a:t>
            </a:r>
            <a:r>
              <a:rPr lang="fr-FR" dirty="0" err="1" smtClean="0"/>
              <a:t>manufacturing</a:t>
            </a:r>
            <a:r>
              <a:rPr lang="fr-FR" dirty="0" smtClean="0"/>
              <a:t> in China </a:t>
            </a:r>
            <a:r>
              <a:rPr lang="fr-FR" dirty="0" err="1" smtClean="0"/>
              <a:t>gives</a:t>
            </a:r>
            <a:r>
              <a:rPr lang="fr-FR" dirty="0" smtClean="0"/>
              <a:t> the </a:t>
            </a:r>
            <a:r>
              <a:rPr lang="fr-FR" dirty="0" err="1" smtClean="0"/>
              <a:t>company</a:t>
            </a:r>
            <a:r>
              <a:rPr lang="fr-FR" dirty="0" smtClean="0"/>
              <a:t> a </a:t>
            </a:r>
            <a:r>
              <a:rPr lang="fr-FR" dirty="0" err="1" smtClean="0"/>
              <a:t>_______in</a:t>
            </a:r>
            <a:r>
              <a:rPr lang="fr-FR" dirty="0" smtClean="0"/>
              <a:t> the country</a:t>
            </a:r>
          </a:p>
          <a:p>
            <a:pPr>
              <a:buNone/>
            </a:pPr>
            <a:r>
              <a:rPr lang="fr-FR" dirty="0" smtClean="0"/>
              <a:t>2.Apple profits have </a:t>
            </a:r>
            <a:r>
              <a:rPr lang="fr-FR" dirty="0" err="1" smtClean="0"/>
              <a:t>risen</a:t>
            </a:r>
            <a:r>
              <a:rPr lang="fr-FR" dirty="0" smtClean="0"/>
              <a:t> four-</a:t>
            </a:r>
            <a:r>
              <a:rPr lang="fr-FR" dirty="0" err="1" smtClean="0"/>
              <a:t>fold</a:t>
            </a:r>
            <a:r>
              <a:rPr lang="fr-FR" dirty="0" smtClean="0"/>
              <a:t> </a:t>
            </a:r>
            <a:r>
              <a:rPr lang="fr-FR" dirty="0" err="1" smtClean="0"/>
              <a:t>thanks</a:t>
            </a:r>
            <a:r>
              <a:rPr lang="fr-FR" dirty="0" smtClean="0"/>
              <a:t> to </a:t>
            </a:r>
            <a:r>
              <a:rPr lang="fr-FR" dirty="0" err="1" smtClean="0"/>
              <a:t>________sales</a:t>
            </a:r>
            <a:r>
              <a:rPr lang="fr-FR" dirty="0" smtClean="0"/>
              <a:t> of </a:t>
            </a:r>
            <a:r>
              <a:rPr lang="fr-FR" dirty="0" err="1" smtClean="0"/>
              <a:t>its</a:t>
            </a:r>
            <a:r>
              <a:rPr lang="fr-FR" dirty="0" smtClean="0"/>
              <a:t> </a:t>
            </a:r>
            <a:r>
              <a:rPr lang="fr-FR" dirty="0" err="1" smtClean="0"/>
              <a:t>iPod</a:t>
            </a:r>
            <a:r>
              <a:rPr lang="fr-FR" dirty="0" smtClean="0"/>
              <a:t> music </a:t>
            </a:r>
            <a:r>
              <a:rPr lang="fr-FR" dirty="0" err="1" smtClean="0"/>
              <a:t>player</a:t>
            </a:r>
            <a:r>
              <a:rPr lang="fr-FR" dirty="0" smtClean="0"/>
              <a:t>.</a:t>
            </a:r>
          </a:p>
          <a:p>
            <a:pPr>
              <a:buNone/>
            </a:pPr>
            <a:r>
              <a:rPr lang="fr-FR" dirty="0" smtClean="0"/>
              <a:t>3.</a:t>
            </a:r>
            <a:r>
              <a:rPr lang="fr-FR" dirty="0" err="1" smtClean="0"/>
              <a:t>Survivors</a:t>
            </a:r>
            <a:r>
              <a:rPr lang="fr-FR" dirty="0" smtClean="0"/>
              <a:t> of the </a:t>
            </a:r>
            <a:r>
              <a:rPr lang="fr-FR" b="1" dirty="0" smtClean="0"/>
              <a:t>Bhopal</a:t>
            </a:r>
            <a:r>
              <a:rPr lang="fr-FR" dirty="0" smtClean="0"/>
              <a:t> </a:t>
            </a:r>
            <a:r>
              <a:rPr lang="fr-FR" dirty="0" err="1" smtClean="0"/>
              <a:t>gas</a:t>
            </a:r>
            <a:r>
              <a:rPr lang="fr-FR" dirty="0" smtClean="0"/>
              <a:t> </a:t>
            </a:r>
            <a:r>
              <a:rPr lang="fr-FR" dirty="0" err="1" smtClean="0"/>
              <a:t>leak</a:t>
            </a:r>
            <a:r>
              <a:rPr lang="fr-FR" dirty="0" smtClean="0"/>
              <a:t> </a:t>
            </a:r>
            <a:r>
              <a:rPr lang="fr-FR" dirty="0" err="1" smtClean="0"/>
              <a:t>tragedy</a:t>
            </a:r>
            <a:r>
              <a:rPr lang="fr-FR" dirty="0" smtClean="0"/>
              <a:t> are </a:t>
            </a:r>
            <a:r>
              <a:rPr lang="fr-FR" dirty="0" err="1" smtClean="0"/>
              <a:t>spending</a:t>
            </a:r>
            <a:r>
              <a:rPr lang="fr-FR" dirty="0" smtClean="0"/>
              <a:t> </a:t>
            </a:r>
            <a:r>
              <a:rPr lang="fr-FR" dirty="0" err="1" smtClean="0"/>
              <a:t>their</a:t>
            </a:r>
            <a:r>
              <a:rPr lang="fr-FR" dirty="0" smtClean="0"/>
              <a:t> compensation money on a shopping </a:t>
            </a:r>
            <a:r>
              <a:rPr lang="fr-FR" dirty="0" smtClean="0"/>
              <a:t>______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4.A </a:t>
            </a:r>
            <a:r>
              <a:rPr lang="fr-FR" dirty="0" err="1" smtClean="0"/>
              <a:t>community</a:t>
            </a:r>
            <a:r>
              <a:rPr lang="fr-FR" dirty="0" smtClean="0"/>
              <a:t> group planning to </a:t>
            </a:r>
            <a:r>
              <a:rPr lang="fr-FR" dirty="0" err="1" smtClean="0"/>
              <a:t>buy</a:t>
            </a:r>
            <a:r>
              <a:rPr lang="fr-FR" dirty="0" smtClean="0"/>
              <a:t> </a:t>
            </a:r>
            <a:r>
              <a:rPr lang="fr-FR" dirty="0" err="1" smtClean="0"/>
              <a:t>their</a:t>
            </a:r>
            <a:r>
              <a:rPr lang="fr-FR" dirty="0" smtClean="0"/>
              <a:t> local ferry service </a:t>
            </a:r>
            <a:r>
              <a:rPr lang="fr-FR" dirty="0" err="1" smtClean="0"/>
              <a:t>is</a:t>
            </a:r>
            <a:r>
              <a:rPr lang="fr-FR" dirty="0" smtClean="0"/>
              <a:t> set to </a:t>
            </a:r>
            <a:r>
              <a:rPr lang="fr-FR" dirty="0" err="1" smtClean="0"/>
              <a:t>negotiate</a:t>
            </a:r>
            <a:r>
              <a:rPr lang="fr-FR" dirty="0" smtClean="0"/>
              <a:t> </a:t>
            </a:r>
            <a:r>
              <a:rPr lang="fr-FR" dirty="0" err="1" smtClean="0"/>
              <a:t>with</a:t>
            </a:r>
            <a:r>
              <a:rPr lang="fr-FR" dirty="0" smtClean="0"/>
              <a:t> the local </a:t>
            </a:r>
            <a:r>
              <a:rPr lang="fr-FR" dirty="0" err="1" smtClean="0"/>
              <a:t>council</a:t>
            </a:r>
            <a:r>
              <a:rPr lang="fr-FR" dirty="0" smtClean="0"/>
              <a:t> to </a:t>
            </a:r>
            <a:r>
              <a:rPr lang="fr-FR" dirty="0" err="1" smtClean="0"/>
              <a:t>secure</a:t>
            </a:r>
            <a:r>
              <a:rPr lang="fr-FR" dirty="0" smtClean="0"/>
              <a:t> support for _______</a:t>
            </a:r>
          </a:p>
          <a:p>
            <a:pPr>
              <a:buNone/>
            </a:pPr>
            <a:r>
              <a:rPr lang="fr-FR" dirty="0" smtClean="0"/>
              <a:t>5.</a:t>
            </a:r>
            <a:r>
              <a:rPr lang="fr-FR" dirty="0" err="1" smtClean="0"/>
              <a:t>______from</a:t>
            </a:r>
            <a:r>
              <a:rPr lang="fr-FR" dirty="0" smtClean="0"/>
              <a:t> cash-machine charges has </a:t>
            </a:r>
            <a:r>
              <a:rPr lang="fr-FR" dirty="0" err="1" smtClean="0"/>
              <a:t>risen</a:t>
            </a:r>
            <a:r>
              <a:rPr lang="fr-FR" dirty="0" smtClean="0"/>
              <a:t> </a:t>
            </a:r>
            <a:r>
              <a:rPr lang="fr-FR" dirty="0" err="1" smtClean="0"/>
              <a:t>from</a:t>
            </a:r>
            <a:r>
              <a:rPr lang="fr-FR" dirty="0" smtClean="0"/>
              <a:t> 60 to 140</a:t>
            </a:r>
          </a:p>
          <a:p>
            <a:pPr>
              <a:buNone/>
            </a:pPr>
            <a:r>
              <a:rPr lang="fr-FR" dirty="0" smtClean="0"/>
              <a:t>6.</a:t>
            </a:r>
            <a:r>
              <a:rPr lang="fr-FR" b="1" dirty="0" err="1" smtClean="0"/>
              <a:t>Ahold</a:t>
            </a:r>
            <a:r>
              <a:rPr lang="fr-FR" dirty="0" smtClean="0"/>
              <a:t>, the </a:t>
            </a:r>
            <a:r>
              <a:rPr lang="fr-FR" dirty="0" err="1" smtClean="0"/>
              <a:t>world’s</a:t>
            </a:r>
            <a:r>
              <a:rPr lang="fr-FR" dirty="0" smtClean="0"/>
              <a:t> </a:t>
            </a:r>
            <a:r>
              <a:rPr lang="fr-FR" dirty="0" err="1" smtClean="0"/>
              <a:t>fourth</a:t>
            </a:r>
            <a:r>
              <a:rPr lang="fr-FR" dirty="0" smtClean="0"/>
              <a:t>-</a:t>
            </a:r>
            <a:r>
              <a:rPr lang="fr-FR" dirty="0" err="1" smtClean="0"/>
              <a:t>largest</a:t>
            </a:r>
            <a:r>
              <a:rPr lang="fr-FR" dirty="0" smtClean="0"/>
              <a:t> </a:t>
            </a:r>
            <a:r>
              <a:rPr lang="fr-FR" dirty="0" err="1" smtClean="0"/>
              <a:t>supermarket</a:t>
            </a:r>
            <a:r>
              <a:rPr lang="fr-FR" dirty="0" smtClean="0"/>
              <a:t> group, </a:t>
            </a:r>
            <a:r>
              <a:rPr lang="fr-FR" dirty="0" err="1" smtClean="0"/>
              <a:t>revealed</a:t>
            </a:r>
            <a:r>
              <a:rPr lang="fr-FR" dirty="0" smtClean="0"/>
              <a:t> </a:t>
            </a:r>
            <a:r>
              <a:rPr lang="fr-FR" dirty="0" err="1" smtClean="0"/>
              <a:t>increasing</a:t>
            </a:r>
            <a:r>
              <a:rPr lang="fr-FR" dirty="0" smtClean="0"/>
              <a:t> </a:t>
            </a:r>
            <a:r>
              <a:rPr lang="fr-FR" dirty="0" err="1" smtClean="0"/>
              <a:t>annual</a:t>
            </a:r>
            <a:r>
              <a:rPr lang="fr-FR" dirty="0" smtClean="0"/>
              <a:t> </a:t>
            </a:r>
            <a:r>
              <a:rPr lang="fr-FR" dirty="0" err="1" smtClean="0"/>
              <a:t>losses</a:t>
            </a:r>
            <a:r>
              <a:rPr lang="fr-FR" dirty="0" smtClean="0"/>
              <a:t>, but </a:t>
            </a:r>
            <a:r>
              <a:rPr lang="fr-FR" dirty="0" err="1" smtClean="0"/>
              <a:t>said</a:t>
            </a:r>
            <a:r>
              <a:rPr lang="fr-FR" dirty="0" smtClean="0"/>
              <a:t> 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 smtClean="0"/>
              <a:t>was</a:t>
            </a:r>
            <a:r>
              <a:rPr lang="fr-FR" dirty="0" smtClean="0"/>
              <a:t> on </a:t>
            </a:r>
            <a:r>
              <a:rPr lang="fr-FR" dirty="0" err="1" smtClean="0"/>
              <a:t>track</a:t>
            </a:r>
            <a:r>
              <a:rPr lang="fr-FR" dirty="0" smtClean="0"/>
              <a:t> to </a:t>
            </a:r>
            <a:r>
              <a:rPr lang="fr-FR" dirty="0" err="1" smtClean="0"/>
              <a:t>meet</a:t>
            </a:r>
            <a:r>
              <a:rPr lang="fr-FR" dirty="0" smtClean="0"/>
              <a:t> all </a:t>
            </a:r>
            <a:r>
              <a:rPr lang="fr-FR" dirty="0" err="1" smtClean="0"/>
              <a:t>its</a:t>
            </a:r>
            <a:r>
              <a:rPr lang="fr-FR" dirty="0" smtClean="0"/>
              <a:t> </a:t>
            </a:r>
            <a:r>
              <a:rPr lang="fr-FR" dirty="0" err="1" smtClean="0"/>
              <a:t>______this</a:t>
            </a:r>
            <a:r>
              <a:rPr lang="fr-FR" dirty="0" smtClean="0"/>
              <a:t> </a:t>
            </a:r>
            <a:r>
              <a:rPr lang="fr-FR" dirty="0" err="1" smtClean="0"/>
              <a:t>year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7.Mr </a:t>
            </a:r>
            <a:r>
              <a:rPr lang="fr-FR" dirty="0" err="1" smtClean="0"/>
              <a:t>Gorman</a:t>
            </a:r>
            <a:r>
              <a:rPr lang="fr-FR" dirty="0" smtClean="0"/>
              <a:t>, CEO of </a:t>
            </a:r>
            <a:r>
              <a:rPr lang="fr-FR" b="1" dirty="0" err="1" smtClean="0"/>
              <a:t>Merill</a:t>
            </a:r>
            <a:r>
              <a:rPr lang="fr-FR" b="1" dirty="0" smtClean="0"/>
              <a:t> Lynch</a:t>
            </a:r>
            <a:r>
              <a:rPr lang="fr-FR" dirty="0" smtClean="0"/>
              <a:t>, </a:t>
            </a:r>
            <a:r>
              <a:rPr lang="fr-FR" dirty="0" err="1" smtClean="0"/>
              <a:t>recalls</a:t>
            </a:r>
            <a:r>
              <a:rPr lang="fr-FR" dirty="0" smtClean="0"/>
              <a:t> </a:t>
            </a:r>
            <a:r>
              <a:rPr lang="fr-FR" dirty="0" err="1" smtClean="0"/>
              <a:t>that</a:t>
            </a:r>
            <a:r>
              <a:rPr lang="fr-FR" dirty="0" smtClean="0"/>
              <a:t> </a:t>
            </a:r>
            <a:r>
              <a:rPr lang="fr-FR" dirty="0" err="1" smtClean="0"/>
              <a:t>he</a:t>
            </a:r>
            <a:r>
              <a:rPr lang="fr-FR" dirty="0" smtClean="0"/>
              <a:t> </a:t>
            </a:r>
            <a:r>
              <a:rPr lang="fr-FR" dirty="0" err="1" smtClean="0"/>
              <a:t>was</a:t>
            </a:r>
            <a:r>
              <a:rPr lang="fr-FR" dirty="0" smtClean="0"/>
              <a:t> </a:t>
            </a:r>
            <a:r>
              <a:rPr lang="fr-FR" dirty="0" err="1" smtClean="0"/>
              <a:t>criticized</a:t>
            </a:r>
            <a:r>
              <a:rPr lang="fr-FR" dirty="0" smtClean="0"/>
              <a:t> for </a:t>
            </a:r>
            <a:r>
              <a:rPr lang="fr-FR" dirty="0" err="1" smtClean="0"/>
              <a:t>losing</a:t>
            </a:r>
            <a:r>
              <a:rPr lang="fr-FR" dirty="0" smtClean="0"/>
              <a:t> focus on the </a:t>
            </a:r>
            <a:r>
              <a:rPr lang="fr-FR" dirty="0" err="1" smtClean="0"/>
              <a:t>_______but</a:t>
            </a:r>
            <a:r>
              <a:rPr lang="fr-FR" dirty="0" smtClean="0"/>
              <a:t> </a:t>
            </a:r>
            <a:r>
              <a:rPr lang="fr-FR" dirty="0" err="1" smtClean="0"/>
              <a:t>says</a:t>
            </a:r>
            <a:r>
              <a:rPr lang="fr-FR" dirty="0" smtClean="0"/>
              <a:t> the diversification </a:t>
            </a:r>
            <a:r>
              <a:rPr lang="fr-FR" dirty="0" err="1" smtClean="0"/>
              <a:t>was</a:t>
            </a:r>
            <a:r>
              <a:rPr lang="fr-FR" dirty="0" smtClean="0"/>
              <a:t> </a:t>
            </a:r>
            <a:r>
              <a:rPr lang="fr-FR" dirty="0" err="1" smtClean="0"/>
              <a:t>rewarded</a:t>
            </a:r>
            <a:r>
              <a:rPr lang="fr-FR" dirty="0" smtClean="0"/>
              <a:t> </a:t>
            </a:r>
            <a:r>
              <a:rPr lang="fr-FR" dirty="0" err="1" smtClean="0"/>
              <a:t>with</a:t>
            </a:r>
            <a:r>
              <a:rPr lang="fr-FR" dirty="0" smtClean="0"/>
              <a:t> a </a:t>
            </a:r>
            <a:r>
              <a:rPr lang="fr-FR" dirty="0" err="1" smtClean="0"/>
              <a:t>significant</a:t>
            </a:r>
            <a:r>
              <a:rPr lang="fr-FR" dirty="0" smtClean="0"/>
              <a:t> </a:t>
            </a:r>
            <a:r>
              <a:rPr lang="fr-FR" dirty="0" err="1" smtClean="0"/>
              <a:t>increase</a:t>
            </a:r>
            <a:r>
              <a:rPr lang="fr-FR" dirty="0" smtClean="0"/>
              <a:t> in revenue per client</a:t>
            </a:r>
          </a:p>
          <a:p>
            <a:pPr>
              <a:buNone/>
            </a:pPr>
            <a:r>
              <a:rPr lang="fr-FR" dirty="0" smtClean="0"/>
              <a:t>8.There </a:t>
            </a:r>
            <a:r>
              <a:rPr lang="fr-FR" dirty="0" err="1" smtClean="0"/>
              <a:t>is</a:t>
            </a:r>
            <a:r>
              <a:rPr lang="fr-FR" dirty="0" smtClean="0"/>
              <a:t> a </a:t>
            </a:r>
            <a:r>
              <a:rPr lang="fr-FR" dirty="0" err="1" smtClean="0"/>
              <a:t>wide</a:t>
            </a:r>
            <a:r>
              <a:rPr lang="fr-FR" dirty="0" smtClean="0"/>
              <a:t> </a:t>
            </a:r>
            <a:r>
              <a:rPr lang="fr-FR" dirty="0" err="1" smtClean="0"/>
              <a:t>____of</a:t>
            </a:r>
            <a:r>
              <a:rPr lang="fr-FR" dirty="0" smtClean="0"/>
              <a:t> </a:t>
            </a:r>
            <a:r>
              <a:rPr lang="fr-FR" dirty="0" err="1" smtClean="0"/>
              <a:t>ethnic</a:t>
            </a:r>
            <a:r>
              <a:rPr lang="fr-FR" dirty="0" smtClean="0"/>
              <a:t> </a:t>
            </a:r>
            <a:r>
              <a:rPr lang="fr-FR" dirty="0" err="1" smtClean="0"/>
              <a:t>foods</a:t>
            </a:r>
            <a:r>
              <a:rPr lang="fr-FR" dirty="0" smtClean="0"/>
              <a:t> </a:t>
            </a:r>
            <a:r>
              <a:rPr lang="fr-FR" dirty="0" err="1" smtClean="0"/>
              <a:t>available</a:t>
            </a:r>
            <a:r>
              <a:rPr lang="fr-FR" dirty="0" smtClean="0"/>
              <a:t> in the local </a:t>
            </a:r>
            <a:r>
              <a:rPr lang="fr-FR" dirty="0" err="1" smtClean="0"/>
              <a:t>supermarket</a:t>
            </a:r>
            <a:endParaRPr lang="fr-FR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Answer</a:t>
            </a:r>
            <a:r>
              <a:rPr lang="fr-FR" dirty="0" smtClean="0"/>
              <a:t> Key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fr-FR" dirty="0" smtClean="0"/>
              <a:t>1.venture                                use the </a:t>
            </a:r>
            <a:r>
              <a:rPr lang="fr-FR" dirty="0" err="1" smtClean="0"/>
              <a:t>two</a:t>
            </a:r>
            <a:r>
              <a:rPr lang="fr-FR" dirty="0" smtClean="0"/>
              <a:t> extra</a:t>
            </a:r>
            <a:endParaRPr lang="fr-FR" dirty="0" smtClean="0"/>
          </a:p>
          <a:p>
            <a:r>
              <a:rPr lang="fr-FR" dirty="0" smtClean="0"/>
              <a:t>2.revenue/</a:t>
            </a:r>
            <a:r>
              <a:rPr lang="fr-FR" dirty="0" err="1" smtClean="0"/>
              <a:t>booming</a:t>
            </a:r>
            <a:r>
              <a:rPr lang="fr-FR" dirty="0" smtClean="0"/>
              <a:t>              </a:t>
            </a:r>
            <a:r>
              <a:rPr lang="fr-FR" dirty="0" err="1" smtClean="0"/>
              <a:t>words</a:t>
            </a:r>
            <a:r>
              <a:rPr lang="fr-FR" dirty="0" smtClean="0"/>
              <a:t> in </a:t>
            </a:r>
            <a:r>
              <a:rPr lang="fr-FR" dirty="0" err="1" smtClean="0"/>
              <a:t>two</a:t>
            </a:r>
            <a:endParaRPr lang="fr-FR" dirty="0" smtClean="0"/>
          </a:p>
          <a:p>
            <a:r>
              <a:rPr lang="fr-FR" dirty="0" smtClean="0"/>
              <a:t>3.</a:t>
            </a:r>
            <a:r>
              <a:rPr lang="fr-FR" dirty="0" err="1" smtClean="0"/>
              <a:t>spree</a:t>
            </a:r>
            <a:r>
              <a:rPr lang="fr-FR" dirty="0" smtClean="0"/>
              <a:t>                                    </a:t>
            </a:r>
            <a:r>
              <a:rPr lang="fr-FR" dirty="0" err="1" smtClean="0"/>
              <a:t>separate</a:t>
            </a:r>
            <a:r>
              <a:rPr lang="fr-FR" dirty="0" smtClean="0"/>
              <a:t> sentences</a:t>
            </a:r>
            <a:endParaRPr lang="fr-FR" dirty="0" smtClean="0"/>
          </a:p>
          <a:p>
            <a:r>
              <a:rPr lang="fr-FR" dirty="0" smtClean="0"/>
              <a:t>4.start-up</a:t>
            </a:r>
          </a:p>
          <a:p>
            <a:r>
              <a:rPr lang="fr-FR" dirty="0" smtClean="0"/>
              <a:t>5.revenue</a:t>
            </a:r>
          </a:p>
          <a:p>
            <a:r>
              <a:rPr lang="fr-FR" dirty="0" smtClean="0"/>
              <a:t>6.</a:t>
            </a:r>
            <a:r>
              <a:rPr lang="fr-FR" dirty="0" err="1" smtClean="0"/>
              <a:t>target</a:t>
            </a:r>
            <a:endParaRPr lang="fr-FR" dirty="0" smtClean="0"/>
          </a:p>
          <a:p>
            <a:r>
              <a:rPr lang="fr-FR" dirty="0" smtClean="0"/>
              <a:t>7.</a:t>
            </a:r>
            <a:r>
              <a:rPr lang="fr-FR" dirty="0" err="1" smtClean="0"/>
              <a:t>core</a:t>
            </a:r>
            <a:r>
              <a:rPr lang="fr-FR" dirty="0" smtClean="0"/>
              <a:t> business</a:t>
            </a:r>
          </a:p>
          <a:p>
            <a:r>
              <a:rPr lang="fr-FR" dirty="0" smtClean="0"/>
              <a:t>8.range</a:t>
            </a:r>
            <a:endParaRPr lang="fr-F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149</TotalTime>
  <Words>881</Words>
  <Application>Microsoft Office PowerPoint</Application>
  <PresentationFormat>Affichage à l'écran (4:3)</PresentationFormat>
  <Paragraphs>96</Paragraphs>
  <Slides>12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12</vt:i4>
      </vt:variant>
    </vt:vector>
  </HeadingPairs>
  <TitlesOfParts>
    <vt:vector size="13" baseType="lpstr">
      <vt:lpstr>Thème Office</vt:lpstr>
      <vt:lpstr>vocabulary</vt:lpstr>
      <vt:lpstr>vocabulary</vt:lpstr>
      <vt:lpstr>Discuss the questions with your partners</vt:lpstr>
      <vt:lpstr>Statement</vt:lpstr>
      <vt:lpstr>Statements</vt:lpstr>
      <vt:lpstr>Match the words with their definitions</vt:lpstr>
      <vt:lpstr>Answer key</vt:lpstr>
      <vt:lpstr>Use the vocabulary from the pervious exercise in the following sentences:  two extra</vt:lpstr>
      <vt:lpstr>Answer Key</vt:lpstr>
      <vt:lpstr>Strategy skills: Brainstorming and creativity</vt:lpstr>
      <vt:lpstr>Read the extract of a trainer discussing brainstorming techniques with some staff from the British clothing retailer, Rose and Frankwright. Complete the brainstorming tips and the seven principles of Koinonia (participation, sharing:</vt:lpstr>
      <vt:lpstr>Look at the information below. Brainstorm some more marketing strategies to help the company with its current difficulties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definitions</dc:title>
  <dc:creator>hp</dc:creator>
  <cp:lastModifiedBy>hp</cp:lastModifiedBy>
  <cp:revision>18</cp:revision>
  <dcterms:created xsi:type="dcterms:W3CDTF">2019-03-03T08:39:36Z</dcterms:created>
  <dcterms:modified xsi:type="dcterms:W3CDTF">2020-03-01T17:17:34Z</dcterms:modified>
</cp:coreProperties>
</file>

<file path=docProps/thumbnail.jpeg>
</file>