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4"/>
  </p:notesMasterIdLst>
  <p:sldIdLst>
    <p:sldId id="525" r:id="rId2"/>
    <p:sldId id="583" r:id="rId3"/>
    <p:sldId id="584" r:id="rId4"/>
    <p:sldId id="585" r:id="rId5"/>
    <p:sldId id="586" r:id="rId6"/>
    <p:sldId id="587" r:id="rId7"/>
    <p:sldId id="588" r:id="rId8"/>
    <p:sldId id="589" r:id="rId9"/>
    <p:sldId id="577" r:id="rId10"/>
    <p:sldId id="578" r:id="rId11"/>
    <p:sldId id="591" r:id="rId12"/>
    <p:sldId id="5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81748" autoAdjust="0"/>
  </p:normalViewPr>
  <p:slideViewPr>
    <p:cSldViewPr snapToGrid="0" showGuides="1">
      <p:cViewPr>
        <p:scale>
          <a:sx n="50" d="100"/>
          <a:sy n="50" d="100"/>
        </p:scale>
        <p:origin x="-1108" y="-192"/>
      </p:cViewPr>
      <p:guideLst>
        <p:guide orient="horz" pos="2160"/>
        <p:guide pos="3840"/>
      </p:guideLst>
    </p:cSldViewPr>
  </p:slideViewPr>
  <p:outlineViewPr>
    <p:cViewPr>
      <p:scale>
        <a:sx n="33" d="100"/>
        <a:sy n="33" d="100"/>
      </p:scale>
      <p:origin x="52" y="18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A138F-49A7-4F18-A5B8-3A2513B24A2C}"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F6393-E911-4189-BDA8-8371B1133C99}" type="slidenum">
              <a:rPr lang="en-US" smtClean="0"/>
              <a:t>‹N°›</a:t>
            </a:fld>
            <a:endParaRPr lang="en-US"/>
          </a:p>
        </p:txBody>
      </p:sp>
    </p:spTree>
    <p:extLst>
      <p:ext uri="{BB962C8B-B14F-4D97-AF65-F5344CB8AC3E}">
        <p14:creationId xmlns:p14="http://schemas.microsoft.com/office/powerpoint/2010/main" val="262288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DE9F6393-E911-4189-BDA8-8371B1133C99}" type="slidenum">
              <a:rPr lang="en-US" smtClean="0"/>
              <a:t>2</a:t>
            </a:fld>
            <a:endParaRPr lang="en-US"/>
          </a:p>
        </p:txBody>
      </p:sp>
    </p:spTree>
    <p:extLst>
      <p:ext uri="{BB962C8B-B14F-4D97-AF65-F5344CB8AC3E}">
        <p14:creationId xmlns:p14="http://schemas.microsoft.com/office/powerpoint/2010/main" val="60828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47840"/>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C6958ABB-54B7-467D-9B14-DB7664E440F3}"/>
              </a:ext>
            </a:extLst>
          </p:cNvPr>
          <p:cNvSpPr>
            <a:spLocks noGrp="1"/>
          </p:cNvSpPr>
          <p:nvPr>
            <p:ph type="pic" sz="quarter" idx="10"/>
          </p:nvPr>
        </p:nvSpPr>
        <p:spPr>
          <a:xfrm>
            <a:off x="1409701" y="904875"/>
            <a:ext cx="3200400" cy="4391025"/>
          </a:xfrm>
          <a:prstGeom prst="rect">
            <a:avLst/>
          </a:prstGeom>
          <a:solidFill>
            <a:schemeClr val="bg1">
              <a:lumMod val="85000"/>
            </a:schemeClr>
          </a:solidFill>
        </p:spPr>
        <p:txBody>
          <a:bodyPr/>
          <a:lstStyle/>
          <a:p>
            <a:r>
              <a:rPr lang="fr-FR" smtClean="0"/>
              <a:t>Cliquez sur l'icône pour ajouter une image</a:t>
            </a:r>
            <a:endParaRPr lang="en-GB"/>
          </a:p>
        </p:txBody>
      </p:sp>
    </p:spTree>
    <p:extLst>
      <p:ext uri="{BB962C8B-B14F-4D97-AF65-F5344CB8AC3E}">
        <p14:creationId xmlns:p14="http://schemas.microsoft.com/office/powerpoint/2010/main" val="4175284125"/>
      </p:ext>
    </p:extLst>
  </p:cSld>
  <p:clrMapOvr>
    <a:masterClrMapping/>
  </p:clrMapOvr>
  <p:transition spd="slow">
    <p:push dir="u"/>
  </p:transition>
  <p:extLst mod="1">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390425" y="3716323"/>
            <a:ext cx="5339256" cy="2622565"/>
          </a:xfrm>
          <a:prstGeom prst="rect">
            <a:avLst/>
          </a:prstGeom>
          <a:solidFill>
            <a:schemeClr val="bg1">
              <a:lumMod val="85000"/>
            </a:schemeClr>
          </a:solidFill>
        </p:spPr>
        <p:txBody>
          <a:bodyPr/>
          <a:lstStyle>
            <a:lvl1pPr>
              <a:defRPr lang="en-GB"/>
            </a:lvl1pPr>
          </a:lstStyle>
          <a:p>
            <a:r>
              <a:rPr lang="fr-FR" smtClean="0"/>
              <a:t>Cliquez sur l'icône pour ajouter une image</a:t>
            </a:r>
            <a:endParaRPr lang="en-GB"/>
          </a:p>
        </p:txBody>
      </p:sp>
      <p:sp>
        <p:nvSpPr>
          <p:cNvPr id="7" name="Picture Placeholder 12">
            <a:extLst>
              <a:ext uri="{FF2B5EF4-FFF2-40B4-BE49-F238E27FC236}">
                <a16:creationId xmlns="" xmlns:a16="http://schemas.microsoft.com/office/drawing/2014/main" id="{F6941202-0B24-427F-8E11-13A423FCFE77}"/>
              </a:ext>
            </a:extLst>
          </p:cNvPr>
          <p:cNvSpPr>
            <a:spLocks noGrp="1"/>
          </p:cNvSpPr>
          <p:nvPr>
            <p:ph type="pic" sz="quarter" idx="15"/>
          </p:nvPr>
        </p:nvSpPr>
        <p:spPr>
          <a:xfrm>
            <a:off x="6462321" y="3716322"/>
            <a:ext cx="5339256" cy="2622565"/>
          </a:xfrm>
          <a:prstGeom prst="rect">
            <a:avLst/>
          </a:prstGeom>
          <a:solidFill>
            <a:schemeClr val="bg1">
              <a:lumMod val="85000"/>
            </a:schemeClr>
          </a:solidFill>
        </p:spPr>
        <p:txBody>
          <a:bodyPr/>
          <a:lstStyle>
            <a:lvl1pPr>
              <a:defRPr lang="en-GB"/>
            </a:lvl1pPr>
          </a:lstStyle>
          <a:p>
            <a:r>
              <a:rPr lang="fr-FR" smtClean="0"/>
              <a:t>Cliquez sur l'icône pour ajouter une image</a:t>
            </a:r>
            <a:endParaRPr lang="en-GB"/>
          </a:p>
        </p:txBody>
      </p:sp>
    </p:spTree>
    <p:extLst>
      <p:ext uri="{BB962C8B-B14F-4D97-AF65-F5344CB8AC3E}">
        <p14:creationId xmlns:p14="http://schemas.microsoft.com/office/powerpoint/2010/main" val="3180443634"/>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
    <p:spTree>
      <p:nvGrpSpPr>
        <p:cNvPr id="1" name=""/>
        <p:cNvGrpSpPr/>
        <p:nvPr/>
      </p:nvGrpSpPr>
      <p:grpSpPr>
        <a:xfrm>
          <a:off x="0" y="0"/>
          <a:ext cx="0" cy="0"/>
          <a:chOff x="0" y="0"/>
          <a:chExt cx="0" cy="0"/>
        </a:xfrm>
      </p:grpSpPr>
      <p:sp>
        <p:nvSpPr>
          <p:cNvPr id="9" name="Picture Placeholder 2">
            <a:extLst>
              <a:ext uri="{FF2B5EF4-FFF2-40B4-BE49-F238E27FC236}">
                <a16:creationId xmlns="" xmlns:a16="http://schemas.microsoft.com/office/drawing/2014/main" id="{A33FE3B6-B100-4C38-BDAD-FE2937AE1804}"/>
              </a:ext>
            </a:extLst>
          </p:cNvPr>
          <p:cNvSpPr>
            <a:spLocks noGrp="1"/>
          </p:cNvSpPr>
          <p:nvPr>
            <p:ph type="pic" sz="quarter" idx="11"/>
          </p:nvPr>
        </p:nvSpPr>
        <p:spPr>
          <a:xfrm>
            <a:off x="0" y="704848"/>
            <a:ext cx="12192000" cy="3467101"/>
          </a:xfrm>
          <a:prstGeom prst="rect">
            <a:avLst/>
          </a:prstGeom>
          <a:solidFill>
            <a:schemeClr val="bg1">
              <a:lumMod val="85000"/>
            </a:schemeClr>
          </a:solidFill>
        </p:spPr>
        <p:txBody>
          <a:bodyPr/>
          <a:lstStyle>
            <a:lvl1pPr marL="285750" indent="-285750">
              <a:buFont typeface="Arial" panose="020B0604020202020204" pitchFamily="34" charset="0"/>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r-FR" smtClean="0"/>
              <a:t>Cliquez sur l'icône pour ajouter une image</a:t>
            </a:r>
            <a:endParaRPr lang="en-ID" dirty="0"/>
          </a:p>
        </p:txBody>
      </p:sp>
    </p:spTree>
    <p:extLst>
      <p:ext uri="{BB962C8B-B14F-4D97-AF65-F5344CB8AC3E}">
        <p14:creationId xmlns:p14="http://schemas.microsoft.com/office/powerpoint/2010/main" val="1950677296"/>
      </p:ext>
    </p:extLst>
  </p:cSld>
  <p:clrMapOvr>
    <a:masterClrMapping/>
  </p:clrMapOvr>
  <p:transition spd="slow">
    <p:push dir="u"/>
  </p:transition>
  <p:extLst mod="1">
    <p:ext uri="{DCECCB84-F9BA-43D5-87BE-67443E8EF086}">
      <p15:sldGuideLst xmlns=""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p>
            <a:fld id="{2F3968D9-90B7-4881-978C-17F1F235234A}"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8AA7C-9855-4DF6-A874-C9D17EF233E4}" type="slidenum">
              <a:rPr lang="en-US" smtClean="0"/>
              <a:t>‹N°›</a:t>
            </a:fld>
            <a:endParaRPr lang="en-US"/>
          </a:p>
        </p:txBody>
      </p:sp>
    </p:spTree>
    <p:extLst>
      <p:ext uri="{BB962C8B-B14F-4D97-AF65-F5344CB8AC3E}">
        <p14:creationId xmlns:p14="http://schemas.microsoft.com/office/powerpoint/2010/main" val="28809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GB"/>
          </a:p>
        </p:txBody>
      </p:sp>
    </p:spTree>
    <p:extLst>
      <p:ext uri="{BB962C8B-B14F-4D97-AF65-F5344CB8AC3E}">
        <p14:creationId xmlns:p14="http://schemas.microsoft.com/office/powerpoint/2010/main" val="1419524447"/>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47840"/>
      </p:ext>
    </p:extLst>
  </p:cSld>
  <p:clrMapOvr>
    <a:masterClrMapping/>
  </p:clrMapOvr>
  <p:transition spd="slow">
    <p:push dir="u"/>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C6958ABB-54B7-467D-9B14-DB7664E440F3}"/>
              </a:ext>
            </a:extLst>
          </p:cNvPr>
          <p:cNvSpPr>
            <a:spLocks noGrp="1"/>
          </p:cNvSpPr>
          <p:nvPr>
            <p:ph type="pic" sz="quarter" idx="10"/>
          </p:nvPr>
        </p:nvSpPr>
        <p:spPr>
          <a:xfrm>
            <a:off x="1409701" y="904875"/>
            <a:ext cx="3200400" cy="4391025"/>
          </a:xfrm>
          <a:prstGeom prst="rect">
            <a:avLst/>
          </a:prstGeom>
          <a:solidFill>
            <a:schemeClr val="bg1">
              <a:lumMod val="85000"/>
            </a:schemeClr>
          </a:solidFill>
        </p:spPr>
        <p:txBody>
          <a:bodyPr/>
          <a:lstStyle/>
          <a:p>
            <a:endParaRPr lang="en-GB"/>
          </a:p>
        </p:txBody>
      </p:sp>
    </p:spTree>
    <p:extLst>
      <p:ext uri="{BB962C8B-B14F-4D97-AF65-F5344CB8AC3E}">
        <p14:creationId xmlns:p14="http://schemas.microsoft.com/office/powerpoint/2010/main" val="4175284125"/>
      </p:ext>
    </p:extLst>
  </p:cSld>
  <p:clrMapOvr>
    <a:masterClrMapping/>
  </p:clrMapOvr>
  <p:transition spd="slow">
    <p:push dir="u"/>
  </p:transition>
  <p:extLst mod="1">
    <p:ext uri="{DCECCB84-F9BA-43D5-87BE-67443E8EF086}">
      <p15:sldGuideLst xmlns=""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6">
    <p:spTree>
      <p:nvGrpSpPr>
        <p:cNvPr id="1" name=""/>
        <p:cNvGrpSpPr/>
        <p:nvPr/>
      </p:nvGrpSpPr>
      <p:grpSpPr>
        <a:xfrm>
          <a:off x="0" y="0"/>
          <a:ext cx="0" cy="0"/>
          <a:chOff x="0" y="0"/>
          <a:chExt cx="0" cy="0"/>
        </a:xfrm>
      </p:grpSpPr>
      <p:sp>
        <p:nvSpPr>
          <p:cNvPr id="9" name="Picture Placeholder 2">
            <a:extLst>
              <a:ext uri="{FF2B5EF4-FFF2-40B4-BE49-F238E27FC236}">
                <a16:creationId xmlns="" xmlns:a16="http://schemas.microsoft.com/office/drawing/2014/main" id="{A33FE3B6-B100-4C38-BDAD-FE2937AE1804}"/>
              </a:ext>
            </a:extLst>
          </p:cNvPr>
          <p:cNvSpPr>
            <a:spLocks noGrp="1"/>
          </p:cNvSpPr>
          <p:nvPr>
            <p:ph type="pic" sz="quarter" idx="11"/>
          </p:nvPr>
        </p:nvSpPr>
        <p:spPr>
          <a:xfrm>
            <a:off x="0" y="704848"/>
            <a:ext cx="12192000" cy="3467101"/>
          </a:xfrm>
          <a:prstGeom prst="rect">
            <a:avLst/>
          </a:prstGeom>
          <a:solidFill>
            <a:schemeClr val="bg1">
              <a:lumMod val="85000"/>
            </a:schemeClr>
          </a:solidFill>
        </p:spPr>
        <p:txBody>
          <a:bodyPr/>
          <a:lstStyle>
            <a:lvl1pPr marL="285750" indent="-285750">
              <a:buFont typeface="Arial" panose="020B0604020202020204" pitchFamily="34" charset="0"/>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D" dirty="0"/>
          </a:p>
        </p:txBody>
      </p:sp>
    </p:spTree>
    <p:extLst>
      <p:ext uri="{BB962C8B-B14F-4D97-AF65-F5344CB8AC3E}">
        <p14:creationId xmlns:p14="http://schemas.microsoft.com/office/powerpoint/2010/main" val="1950677296"/>
      </p:ext>
    </p:extLst>
  </p:cSld>
  <p:clrMapOvr>
    <a:masterClrMapping/>
  </p:clrMapOvr>
  <p:transition spd="slow">
    <p:push dir="u"/>
  </p:transition>
  <p:extLst mod="1">
    <p:ext uri="{DCECCB84-F9BA-43D5-87BE-67443E8EF086}">
      <p15:sldGuideLst xmlns=""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ree-power-point-templates.com/"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B56D97-44CF-4676-B615-30100F158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a:extLst>
              <a:ext uri="{FF2B5EF4-FFF2-40B4-BE49-F238E27FC236}">
                <a16:creationId xmlns="" xmlns:a16="http://schemas.microsoft.com/office/drawing/2014/main" id="{890C77D6-BD26-4F2F-9760-C833E915F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a:extLst>
              <a:ext uri="{FF2B5EF4-FFF2-40B4-BE49-F238E27FC236}">
                <a16:creationId xmlns="" xmlns:a16="http://schemas.microsoft.com/office/drawing/2014/main" id="{1432BFB3-D77A-4F66-B808-EB858FA87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68D9-90B7-4881-978C-17F1F235234A}" type="datetimeFigureOut">
              <a:rPr lang="en-US" smtClean="0"/>
              <a:t>12/29/2023</a:t>
            </a:fld>
            <a:endParaRPr lang="en-US"/>
          </a:p>
        </p:txBody>
      </p:sp>
      <p:sp>
        <p:nvSpPr>
          <p:cNvPr id="5" name="Footer Placeholder 4">
            <a:extLst>
              <a:ext uri="{FF2B5EF4-FFF2-40B4-BE49-F238E27FC236}">
                <a16:creationId xmlns="" xmlns:a16="http://schemas.microsoft.com/office/drawing/2014/main" id="{15B32995-9A2C-416B-A2AB-0896AB379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37B90BA-CBB9-4F95-B2E4-B47AB355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8AA7C-9855-4DF6-A874-C9D17EF233E4}" type="slidenum">
              <a:rPr lang="en-US" smtClean="0"/>
              <a:t>‹N°›</a:t>
            </a:fld>
            <a:endParaRPr lang="en-US"/>
          </a:p>
        </p:txBody>
      </p:sp>
      <p:sp>
        <p:nvSpPr>
          <p:cNvPr id="8" name="TextBox 7">
            <a:extLst>
              <a:ext uri="{FF2B5EF4-FFF2-40B4-BE49-F238E27FC236}">
                <a16:creationId xmlns="" xmlns:a16="http://schemas.microsoft.com/office/drawing/2014/main" id="{AF7DC35E-807C-424F-B310-BFD5C260A4EA}"/>
              </a:ext>
            </a:extLst>
          </p:cNvPr>
          <p:cNvSpPr txBox="1"/>
          <p:nvPr/>
        </p:nvSpPr>
        <p:spPr>
          <a:xfrm>
            <a:off x="-46180" y="6889888"/>
            <a:ext cx="6096000" cy="276999"/>
          </a:xfrm>
          <a:prstGeom prst="rect">
            <a:avLst/>
          </a:prstGeom>
          <a:noFill/>
        </p:spPr>
        <p:txBody>
          <a:bodyPr wrap="square">
            <a:spAutoFit/>
          </a:bodyPr>
          <a:lstStyle/>
          <a:p>
            <a:r>
              <a:rPr lang="en-US" sz="1200">
                <a:solidFill>
                  <a:schemeClr val="bg1">
                    <a:lumMod val="65000"/>
                  </a:schemeClr>
                </a:solidFill>
                <a:hlinkClick r:id="rId11">
                  <a:extLst>
                    <a:ext uri="{A12FA001-AC4F-418D-AE19-62706E023703}">
                      <ahyp:hlinkClr xmlns="" xmlns:ahyp="http://schemas.microsoft.com/office/drawing/2018/hyperlinkcolor" val="tx"/>
                    </a:ext>
                  </a:extLst>
                </a:hlinkClick>
              </a:rPr>
              <a:t>https://www.free-power-point-templates.com/</a:t>
            </a:r>
            <a:endParaRPr lang="en-US" sz="1200">
              <a:solidFill>
                <a:schemeClr val="bg1">
                  <a:lumMod val="65000"/>
                </a:schemeClr>
              </a:solidFill>
            </a:endParaRPr>
          </a:p>
        </p:txBody>
      </p:sp>
      <p:sp>
        <p:nvSpPr>
          <p:cNvPr id="9" name="TextBox 8">
            <a:extLst>
              <a:ext uri="{FF2B5EF4-FFF2-40B4-BE49-F238E27FC236}">
                <a16:creationId xmlns="" xmlns:a16="http://schemas.microsoft.com/office/drawing/2014/main" id="{5A5EBB0C-8A03-4940-9BE4-61BC87B95248}"/>
              </a:ext>
            </a:extLst>
          </p:cNvPr>
          <p:cNvSpPr txBox="1"/>
          <p:nvPr/>
        </p:nvSpPr>
        <p:spPr>
          <a:xfrm>
            <a:off x="11042213" y="6889887"/>
            <a:ext cx="1206062" cy="276999"/>
          </a:xfrm>
          <a:prstGeom prst="rect">
            <a:avLst/>
          </a:prstGeom>
          <a:noFill/>
        </p:spPr>
        <p:txBody>
          <a:bodyPr wrap="square">
            <a:spAutoFit/>
          </a:bodyPr>
          <a:lstStyle/>
          <a:p>
            <a:pPr algn="r"/>
            <a:r>
              <a:rPr lang="en-US" sz="1200">
                <a:solidFill>
                  <a:schemeClr val="bg1">
                    <a:lumMod val="65000"/>
                  </a:schemeClr>
                </a:solidFill>
              </a:rPr>
              <a:t>FPPT.com</a:t>
            </a:r>
          </a:p>
        </p:txBody>
      </p:sp>
      <p:sp>
        <p:nvSpPr>
          <p:cNvPr id="10" name="TextBox 7">
            <a:extLst>
              <a:ext uri="{FF2B5EF4-FFF2-40B4-BE49-F238E27FC236}">
                <a16:creationId xmlns="" xmlns:a16="http://schemas.microsoft.com/office/drawing/2014/main" id="{AF7DC35E-807C-424F-B310-BFD5C260A4EA}"/>
              </a:ext>
            </a:extLst>
          </p:cNvPr>
          <p:cNvSpPr txBox="1"/>
          <p:nvPr userDrawn="1"/>
        </p:nvSpPr>
        <p:spPr>
          <a:xfrm>
            <a:off x="-46180" y="6889888"/>
            <a:ext cx="6096000" cy="276999"/>
          </a:xfrm>
          <a:prstGeom prst="rect">
            <a:avLst/>
          </a:prstGeom>
          <a:noFill/>
        </p:spPr>
        <p:txBody>
          <a:bodyPr wrap="square">
            <a:spAutoFit/>
          </a:bodyPr>
          <a:lstStyle/>
          <a:p>
            <a:r>
              <a:rPr lang="en-US" sz="1200">
                <a:solidFill>
                  <a:schemeClr val="bg1">
                    <a:lumMod val="65000"/>
                  </a:schemeClr>
                </a:solidFill>
                <a:hlinkClick r:id="rId11">
                  <a:extLst>
                    <a:ext uri="{A12FA001-AC4F-418D-AE19-62706E023703}">
                      <ahyp:hlinkClr xmlns="" xmlns:ahyp="http://schemas.microsoft.com/office/drawing/2018/hyperlinkcolor" val="tx"/>
                    </a:ext>
                  </a:extLst>
                </a:hlinkClick>
              </a:rPr>
              <a:t>https://www.free-power-point-templates.com/</a:t>
            </a:r>
            <a:endParaRPr lang="en-US" sz="1200">
              <a:solidFill>
                <a:schemeClr val="bg1">
                  <a:lumMod val="65000"/>
                </a:schemeClr>
              </a:solidFill>
            </a:endParaRPr>
          </a:p>
        </p:txBody>
      </p:sp>
      <p:sp>
        <p:nvSpPr>
          <p:cNvPr id="11" name="TextBox 8">
            <a:extLst>
              <a:ext uri="{FF2B5EF4-FFF2-40B4-BE49-F238E27FC236}">
                <a16:creationId xmlns="" xmlns:a16="http://schemas.microsoft.com/office/drawing/2014/main" id="{5A5EBB0C-8A03-4940-9BE4-61BC87B95248}"/>
              </a:ext>
            </a:extLst>
          </p:cNvPr>
          <p:cNvSpPr txBox="1"/>
          <p:nvPr userDrawn="1"/>
        </p:nvSpPr>
        <p:spPr>
          <a:xfrm>
            <a:off x="11042213" y="6889887"/>
            <a:ext cx="1206062" cy="276999"/>
          </a:xfrm>
          <a:prstGeom prst="rect">
            <a:avLst/>
          </a:prstGeom>
          <a:noFill/>
        </p:spPr>
        <p:txBody>
          <a:bodyPr wrap="square">
            <a:spAutoFit/>
          </a:bodyPr>
          <a:lstStyle/>
          <a:p>
            <a:pPr algn="r"/>
            <a:r>
              <a:rPr lang="en-US" sz="1200">
                <a:solidFill>
                  <a:schemeClr val="bg1">
                    <a:lumMod val="65000"/>
                  </a:schemeClr>
                </a:solidFill>
              </a:rPr>
              <a:t>FPPT.com</a:t>
            </a:r>
          </a:p>
        </p:txBody>
      </p:sp>
    </p:spTree>
    <p:extLst>
      <p:ext uri="{BB962C8B-B14F-4D97-AF65-F5344CB8AC3E}">
        <p14:creationId xmlns:p14="http://schemas.microsoft.com/office/powerpoint/2010/main" val="9958436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60" r:id="rId6"/>
    <p:sldLayoutId id="2147483661" r:id="rId7"/>
    <p:sldLayoutId id="2147483662" r:id="rId8"/>
    <p:sldLayoutId id="2147483665" r:id="rId9"/>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20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8000" y="444500"/>
            <a:ext cx="6489700" cy="5909310"/>
          </a:xfrm>
          <a:prstGeom prst="rect">
            <a:avLst/>
          </a:prstGeom>
          <a:ln>
            <a:solidFill>
              <a:schemeClr val="accent5"/>
            </a:solidFill>
          </a:ln>
        </p:spPr>
        <p:txBody>
          <a:bodyPr wrap="square">
            <a:spAutoFit/>
          </a:bodyPr>
          <a:lstStyle/>
          <a:p>
            <a:pPr algn="just">
              <a:lnSpc>
                <a:spcPct val="150000"/>
              </a:lnSpc>
              <a:defRPr/>
            </a:pPr>
            <a:r>
              <a:rPr lang="en-US" sz="3600" b="1" dirty="0">
                <a:latin typeface="Times New Roman" pitchFamily="18" charset="0"/>
                <a:cs typeface="Times New Roman" pitchFamily="18" charset="0"/>
              </a:rPr>
              <a:t>Horror</a:t>
            </a:r>
            <a:r>
              <a:rPr lang="fr-FR" sz="3600" dirty="0">
                <a:latin typeface="Times New Roman" pitchFamily="18" charset="0"/>
                <a:cs typeface="Times New Roman" pitchFamily="18" charset="0"/>
              </a:rPr>
              <a:t> </a:t>
            </a:r>
            <a:r>
              <a:rPr lang="en-US" sz="3600" dirty="0">
                <a:latin typeface="Times New Roman" pitchFamily="18" charset="0"/>
                <a:cs typeface="Times New Roman" pitchFamily="18" charset="0"/>
              </a:rPr>
              <a:t>is an overwhelming and painful feeling caused by literature that is frightfully shocking, terrifying, or revolting. Fiction in which events evoke a feeling of dread in both the characters and the reader. </a:t>
            </a:r>
            <a:endParaRPr lang="fr-FR" sz="3600" dirty="0">
              <a:latin typeface="Times New Roman" pitchFamily="18" charset="0"/>
              <a:cs typeface="Times New Roman" pitchFamily="18" charset="0"/>
            </a:endParaRPr>
          </a:p>
        </p:txBody>
      </p:sp>
    </p:spTree>
    <p:extLst>
      <p:ext uri="{BB962C8B-B14F-4D97-AF65-F5344CB8AC3E}">
        <p14:creationId xmlns:p14="http://schemas.microsoft.com/office/powerpoint/2010/main" val="1532199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57900" y="24537"/>
            <a:ext cx="5981700" cy="6740307"/>
          </a:xfrm>
          <a:prstGeom prst="rect">
            <a:avLst/>
          </a:prstGeom>
          <a:ln>
            <a:solidFill>
              <a:schemeClr val="accent5"/>
            </a:solidFill>
          </a:ln>
        </p:spPr>
        <p:txBody>
          <a:bodyPr wrap="square">
            <a:spAutoFit/>
          </a:bodyPr>
          <a:lstStyle/>
          <a:p>
            <a:pPr algn="just">
              <a:lnSpc>
                <a:spcPct val="200000"/>
              </a:lnSpc>
              <a:defRPr/>
            </a:pPr>
            <a:r>
              <a:rPr lang="en-US" sz="3600" b="1" dirty="0">
                <a:latin typeface="Times New Roman" pitchFamily="18" charset="0"/>
                <a:cs typeface="Times New Roman" pitchFamily="18" charset="0"/>
              </a:rPr>
              <a:t>Mystery</a:t>
            </a:r>
            <a:r>
              <a:rPr lang="fr-FR" sz="3600" dirty="0">
                <a:latin typeface="Times New Roman" pitchFamily="18" charset="0"/>
                <a:cs typeface="Times New Roman" pitchFamily="18" charset="0"/>
              </a:rPr>
              <a:t> </a:t>
            </a:r>
            <a:r>
              <a:rPr lang="en-US" sz="3600" dirty="0">
                <a:latin typeface="Times New Roman" pitchFamily="18" charset="0"/>
                <a:cs typeface="Times New Roman" pitchFamily="18" charset="0"/>
              </a:rPr>
              <a:t>is a genre of fiction that deals with the solution of a crime or the unraveling of secrets. Anything that is kept secret or remains unexplained or unknown. </a:t>
            </a:r>
            <a:endParaRPr lang="fr-FR" sz="3600" dirty="0">
              <a:latin typeface="Times New Roman" pitchFamily="18" charset="0"/>
              <a:cs typeface="Times New Roman" pitchFamily="18" charset="0"/>
            </a:endParaRPr>
          </a:p>
        </p:txBody>
      </p:sp>
      <p:pic>
        <p:nvPicPr>
          <p:cNvPr id="19458" name="Picture 2" descr="Stream OP 32 Detective Conan - Misty Mystery by Antayazu | Listen online  for free on Soun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36"/>
            <a:ext cx="5943600" cy="68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5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0700" y="62637"/>
            <a:ext cx="7785100" cy="6740307"/>
          </a:xfrm>
          <a:prstGeom prst="rect">
            <a:avLst/>
          </a:prstGeom>
          <a:ln>
            <a:solidFill>
              <a:schemeClr val="accent5"/>
            </a:solidFill>
          </a:ln>
        </p:spPr>
        <p:txBody>
          <a:bodyPr wrap="square">
            <a:spAutoFit/>
          </a:bodyPr>
          <a:lstStyle/>
          <a:p>
            <a:pPr algn="just">
              <a:lnSpc>
                <a:spcPct val="150000"/>
              </a:lnSpc>
            </a:pPr>
            <a:r>
              <a:rPr lang="en-US" sz="3600" b="1" dirty="0">
                <a:latin typeface="Times New Roman" pitchFamily="18" charset="0"/>
                <a:cs typeface="Times New Roman" pitchFamily="18" charset="0"/>
              </a:rPr>
              <a:t>Mythology</a:t>
            </a:r>
            <a:r>
              <a:rPr lang="fr-FR" sz="3600" dirty="0">
                <a:latin typeface="Times New Roman" pitchFamily="18" charset="0"/>
                <a:cs typeface="Times New Roman" pitchFamily="18" charset="0"/>
              </a:rPr>
              <a:t> </a:t>
            </a:r>
            <a:r>
              <a:rPr lang="en-US" sz="3600" dirty="0">
                <a:latin typeface="Times New Roman" pitchFamily="18" charset="0"/>
                <a:cs typeface="Times New Roman" pitchFamily="18" charset="0"/>
              </a:rPr>
              <a:t>is a type of legend or traditional narrative. This is often based in part on historical events, that reveal human behavior and </a:t>
            </a:r>
            <a:r>
              <a:rPr lang="en-US" sz="3600" dirty="0" smtClean="0">
                <a:latin typeface="Times New Roman" pitchFamily="18" charset="0"/>
                <a:cs typeface="Times New Roman" pitchFamily="18" charset="0"/>
              </a:rPr>
              <a:t>natural phenomena </a:t>
            </a:r>
            <a:r>
              <a:rPr lang="en-US" sz="3600" dirty="0">
                <a:latin typeface="Times New Roman" pitchFamily="18" charset="0"/>
                <a:cs typeface="Times New Roman" pitchFamily="18" charset="0"/>
              </a:rPr>
              <a:t>by its symbolism; often pertaining to the actions of the gods. A body of myths, as that of particular people or that relating to a particular person.</a:t>
            </a:r>
            <a:endParaRPr lang="en-GB" sz="3600"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307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961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2000" y="1123940"/>
            <a:ext cx="6096000" cy="5078313"/>
          </a:xfrm>
          <a:prstGeom prst="rect">
            <a:avLst/>
          </a:prstGeom>
          <a:ln>
            <a:solidFill>
              <a:schemeClr val="accent5"/>
            </a:solidFill>
          </a:ln>
        </p:spPr>
        <p:txBody>
          <a:bodyPr>
            <a:spAutoFit/>
          </a:bodyPr>
          <a:lstStyle/>
          <a:p>
            <a:pPr algn="just">
              <a:defRPr/>
            </a:pPr>
            <a:r>
              <a:rPr lang="fr-FR" sz="3600" b="1" dirty="0" smtClean="0">
                <a:latin typeface="Times New Roman" pitchFamily="18" charset="0"/>
                <a:cs typeface="Times New Roman" pitchFamily="18" charset="0"/>
              </a:rPr>
              <a:t>Drama </a:t>
            </a:r>
            <a:r>
              <a:rPr lang="en-US" sz="3600" dirty="0" smtClean="0">
                <a:latin typeface="Times New Roman" pitchFamily="18" charset="0"/>
                <a:cs typeface="Times New Roman" pitchFamily="18" charset="0"/>
              </a:rPr>
              <a:t>is </a:t>
            </a:r>
            <a:r>
              <a:rPr lang="en-US" sz="3600" dirty="0">
                <a:latin typeface="Times New Roman" pitchFamily="18" charset="0"/>
                <a:cs typeface="Times New Roman" pitchFamily="18" charset="0"/>
              </a:rPr>
              <a:t>the genre of literature that’s subject for composition is dramatic art in the way it is represented. This genre is stories composed in verse or prose, usually for theatrical performance, where conflicts and emotion are expressed through dialogue and action</a:t>
            </a:r>
            <a:endParaRPr lang="fr-FR" sz="36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384300"/>
            <a:ext cx="5486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04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05400" y="49937"/>
            <a:ext cx="6985000" cy="6740307"/>
          </a:xfrm>
          <a:prstGeom prst="rect">
            <a:avLst/>
          </a:prstGeom>
          <a:ln>
            <a:solidFill>
              <a:schemeClr val="accent5"/>
            </a:solidFill>
          </a:ln>
        </p:spPr>
        <p:txBody>
          <a:bodyPr wrap="square">
            <a:spAutoFit/>
          </a:bodyPr>
          <a:lstStyle/>
          <a:p>
            <a:pPr algn="just">
              <a:lnSpc>
                <a:spcPct val="150000"/>
              </a:lnSpc>
            </a:pPr>
            <a:r>
              <a:rPr lang="en-US" sz="3600" b="1" dirty="0" smtClean="0">
                <a:latin typeface="Times New Roman" pitchFamily="18" charset="0"/>
                <a:cs typeface="Times New Roman" pitchFamily="18" charset="0"/>
              </a:rPr>
              <a:t>Poetry</a:t>
            </a:r>
            <a:r>
              <a:rPr lang="en-US" sz="3600" dirty="0" smtClean="0">
                <a:latin typeface="Times New Roman" pitchFamily="18" charset="0"/>
                <a:cs typeface="Times New Roman" pitchFamily="18" charset="0"/>
              </a:rPr>
              <a:t> is </a:t>
            </a:r>
            <a:r>
              <a:rPr lang="en-US" sz="3600" dirty="0">
                <a:latin typeface="Times New Roman" pitchFamily="18" charset="0"/>
                <a:cs typeface="Times New Roman" pitchFamily="18" charset="0"/>
              </a:rPr>
              <a:t>verse and rhythmic writing with imagery that evokes an emotional response from the reader. The art of poetry is rhythmical in composition, written or spoken. This genre of literature is for exciting pleasure by beautiful, imaginative, or elevated </a:t>
            </a:r>
            <a:r>
              <a:rPr lang="en-US" sz="3600" dirty="0" smtClean="0">
                <a:latin typeface="Times New Roman" pitchFamily="18" charset="0"/>
                <a:cs typeface="Times New Roman" pitchFamily="18" charset="0"/>
              </a:rPr>
              <a:t>thoughts.</a:t>
            </a:r>
            <a:endParaRPr lang="en-US" sz="3600" dirty="0">
              <a:latin typeface="Times New Roman" pitchFamily="18" charset="0"/>
              <a:cs typeface="Times New Roman" pitchFamily="18" charset="0"/>
            </a:endParaRPr>
          </a:p>
        </p:txBody>
      </p:sp>
      <p:pic>
        <p:nvPicPr>
          <p:cNvPr id="13314" name="Picture 2" descr="Poetry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9937"/>
            <a:ext cx="4826000" cy="682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4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1700" y="585738"/>
            <a:ext cx="6096000" cy="5632311"/>
          </a:xfrm>
          <a:prstGeom prst="rect">
            <a:avLst/>
          </a:prstGeom>
          <a:ln>
            <a:solidFill>
              <a:schemeClr val="accent5">
                <a:lumMod val="60000"/>
                <a:lumOff val="40000"/>
              </a:schemeClr>
            </a:solidFill>
          </a:ln>
        </p:spPr>
        <p:txBody>
          <a:bodyPr>
            <a:spAutoFit/>
          </a:bodyPr>
          <a:lstStyle/>
          <a:p>
            <a:pPr algn="just">
              <a:lnSpc>
                <a:spcPct val="200000"/>
              </a:lnSpc>
              <a:defRPr/>
            </a:pPr>
            <a:r>
              <a:rPr lang="en-US" sz="3600" b="1" dirty="0" smtClean="0">
                <a:latin typeface="Times New Roman" pitchFamily="18" charset="0"/>
                <a:cs typeface="Times New Roman" pitchFamily="18" charset="0"/>
              </a:rPr>
              <a:t>Fantasy</a:t>
            </a:r>
            <a:r>
              <a:rPr lang="fr-FR"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is </a:t>
            </a:r>
            <a:r>
              <a:rPr lang="en-US" sz="3600" dirty="0">
                <a:latin typeface="Times New Roman" pitchFamily="18" charset="0"/>
                <a:cs typeface="Times New Roman" pitchFamily="18" charset="0"/>
              </a:rPr>
              <a:t>the forming of mental images with strange or otherworldly settings or characters; fiction invites suspension of reality.</a:t>
            </a:r>
            <a:endParaRPr lang="fr-FR" sz="3600"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65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67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0" y="77738"/>
            <a:ext cx="7391400" cy="6740307"/>
          </a:xfrm>
          <a:prstGeom prst="rect">
            <a:avLst/>
          </a:prstGeom>
          <a:ln>
            <a:solidFill>
              <a:schemeClr val="accent5"/>
            </a:solidFill>
          </a:ln>
        </p:spPr>
        <p:txBody>
          <a:bodyPr wrap="square">
            <a:spAutoFit/>
          </a:bodyPr>
          <a:lstStyle/>
          <a:p>
            <a:pPr algn="just">
              <a:lnSpc>
                <a:spcPct val="200000"/>
              </a:lnSpc>
              <a:defRPr/>
            </a:pPr>
            <a:r>
              <a:rPr lang="en-US" sz="3600" b="1" dirty="0">
                <a:latin typeface="Times New Roman" pitchFamily="18" charset="0"/>
                <a:cs typeface="Times New Roman" pitchFamily="18" charset="0"/>
              </a:rPr>
              <a:t>Humor</a:t>
            </a:r>
            <a:r>
              <a:rPr lang="fr-FR" sz="3600" dirty="0">
                <a:latin typeface="Times New Roman" pitchFamily="18" charset="0"/>
                <a:cs typeface="Times New Roman" pitchFamily="18" charset="0"/>
              </a:rPr>
              <a:t> </a:t>
            </a:r>
            <a:r>
              <a:rPr lang="en-US" sz="3600" dirty="0">
                <a:latin typeface="Times New Roman" pitchFamily="18" charset="0"/>
                <a:cs typeface="Times New Roman" pitchFamily="18" charset="0"/>
              </a:rPr>
              <a:t>is the faculty of perceiving what is amusing or comical. Fiction is full of fun, fancy, and excitement which is meant to entertain. This genre of literature can actually be seen and contained within all genres.</a:t>
            </a:r>
            <a:endParaRPr lang="fr-FR" sz="36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10"/>
            <a:ext cx="4724400" cy="688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14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635001"/>
            <a:ext cx="6108700" cy="5632311"/>
          </a:xfrm>
          <a:prstGeom prst="rect">
            <a:avLst/>
          </a:prstGeom>
          <a:ln>
            <a:solidFill>
              <a:schemeClr val="accent5"/>
            </a:solidFill>
          </a:ln>
        </p:spPr>
        <p:txBody>
          <a:bodyPr wrap="square">
            <a:spAutoFit/>
          </a:bodyPr>
          <a:lstStyle/>
          <a:p>
            <a:pPr algn="just">
              <a:lnSpc>
                <a:spcPct val="200000"/>
              </a:lnSpc>
              <a:defRPr/>
            </a:pPr>
            <a:r>
              <a:rPr lang="en-US" sz="3600" b="1" dirty="0">
                <a:latin typeface="Times New Roman" pitchFamily="18" charset="0"/>
                <a:cs typeface="Times New Roman" pitchFamily="18" charset="0"/>
              </a:rPr>
              <a:t>Fairy Tales</a:t>
            </a:r>
            <a:r>
              <a:rPr lang="fr-FR"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or wonder tales are a kind of folktale or fable. Sometimes the stories are about fairies or other magical creatures, usually for children.</a:t>
            </a:r>
            <a:endParaRPr lang="fr-FR" sz="36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5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98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27700" y="433338"/>
            <a:ext cx="6096000" cy="5809732"/>
          </a:xfrm>
          <a:prstGeom prst="rect">
            <a:avLst/>
          </a:prstGeom>
          <a:ln>
            <a:solidFill>
              <a:srgbClr val="FFC000"/>
            </a:solidFill>
          </a:ln>
        </p:spPr>
        <p:txBody>
          <a:bodyPr>
            <a:spAutoFit/>
          </a:bodyPr>
          <a:lstStyle/>
          <a:p>
            <a:pPr algn="just">
              <a:lnSpc>
                <a:spcPct val="150000"/>
              </a:lnSpc>
              <a:defRPr/>
            </a:pPr>
            <a:r>
              <a:rPr lang="en-US" sz="3600" b="1" dirty="0">
                <a:latin typeface="Times New Roman" pitchFamily="18" charset="0"/>
                <a:cs typeface="Times New Roman" pitchFamily="18" charset="0"/>
              </a:rPr>
              <a:t>Science Fiction</a:t>
            </a:r>
            <a:r>
              <a:rPr lang="fr-FR"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is a story based on the impact of potential science, either actual or imagined. Science fiction is one of the genres of literature that is set in the future or on other planets. </a:t>
            </a:r>
            <a:endParaRPr lang="fr-FR" sz="3600"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4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27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400" y="573038"/>
            <a:ext cx="6908800" cy="5909310"/>
          </a:xfrm>
          <a:prstGeom prst="rect">
            <a:avLst/>
          </a:prstGeom>
          <a:ln>
            <a:solidFill>
              <a:schemeClr val="accent5">
                <a:lumMod val="75000"/>
              </a:schemeClr>
            </a:solidFill>
          </a:ln>
        </p:spPr>
        <p:txBody>
          <a:bodyPr wrap="square">
            <a:spAutoFit/>
          </a:bodyPr>
          <a:lstStyle/>
          <a:p>
            <a:pPr algn="just">
              <a:lnSpc>
                <a:spcPct val="150000"/>
              </a:lnSpc>
              <a:defRPr/>
            </a:pPr>
            <a:r>
              <a:rPr lang="en-US" sz="3600" b="1" dirty="0">
                <a:latin typeface="Times New Roman" pitchFamily="18" charset="0"/>
                <a:cs typeface="Times New Roman" pitchFamily="18" charset="0"/>
              </a:rPr>
              <a:t>Folklore</a:t>
            </a:r>
            <a:r>
              <a:rPr lang="fr-FR" sz="3600" dirty="0">
                <a:latin typeface="Times New Roman" pitchFamily="18" charset="0"/>
                <a:cs typeface="Times New Roman" pitchFamily="18" charset="0"/>
              </a:rPr>
              <a:t> </a:t>
            </a:r>
            <a:r>
              <a:rPr lang="en-US" sz="3600" dirty="0">
                <a:latin typeface="Times New Roman" pitchFamily="18" charset="0"/>
                <a:cs typeface="Times New Roman" pitchFamily="18" charset="0"/>
              </a:rPr>
              <a:t>is songs, stories, myths, and proverbs of a person of “folk” that was handed down by word of mouth. Folklore is a genre of literature that is widely held, but false and based on unsubstantiated beliefs. </a:t>
            </a:r>
            <a:endParaRPr lang="fr-FR" sz="3600" dirty="0">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75" y="190500"/>
            <a:ext cx="6975475"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821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1700" y="1698536"/>
            <a:ext cx="6096000" cy="3416320"/>
          </a:xfrm>
          <a:prstGeom prst="rect">
            <a:avLst/>
          </a:prstGeom>
          <a:ln>
            <a:solidFill>
              <a:schemeClr val="accent5"/>
            </a:solidFill>
          </a:ln>
        </p:spPr>
        <p:txBody>
          <a:bodyPr>
            <a:spAutoFit/>
          </a:bodyPr>
          <a:lstStyle/>
          <a:p>
            <a:pPr algn="just">
              <a:lnSpc>
                <a:spcPct val="200000"/>
              </a:lnSpc>
              <a:defRPr/>
            </a:pPr>
            <a:r>
              <a:rPr lang="en-US" sz="3600" b="1" dirty="0">
                <a:latin typeface="Times New Roman" pitchFamily="18" charset="0"/>
                <a:cs typeface="Times New Roman" pitchFamily="18" charset="0"/>
              </a:rPr>
              <a:t>Historical Fiction</a:t>
            </a:r>
            <a:r>
              <a:rPr lang="fr-FR"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is a story with fictional characters and events in a historical setting. </a:t>
            </a:r>
            <a:endParaRPr lang="fr-FR" sz="3600" dirty="0">
              <a:latin typeface="Times New Roman" pitchFamily="18" charset="0"/>
              <a:cs typeface="Times New Roman" pitchFamily="18" charset="0"/>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9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07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30117-job-interview">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F49100"/>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8994</TotalTime>
  <Words>408</Words>
  <Application>Microsoft Office PowerPoint</Application>
  <PresentationFormat>Personnalisé</PresentationFormat>
  <Paragraphs>12</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30117-job-interview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FPPT</dc:creator>
  <cp:lastModifiedBy>hp</cp:lastModifiedBy>
  <cp:revision>348</cp:revision>
  <dcterms:created xsi:type="dcterms:W3CDTF">2020-07-22T08:58:05Z</dcterms:created>
  <dcterms:modified xsi:type="dcterms:W3CDTF">2023-12-29T16:48:33Z</dcterms:modified>
</cp:coreProperties>
</file>