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0" r:id="rId5"/>
    <p:sldId id="259" r:id="rId6"/>
    <p:sldId id="267" r:id="rId7"/>
    <p:sldId id="27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8330" autoAdjust="0"/>
  </p:normalViewPr>
  <p:slideViewPr>
    <p:cSldViewPr snapToGrid="0">
      <p:cViewPr varScale="1">
        <p:scale>
          <a:sx n="66" d="100"/>
          <a:sy n="66" d="100"/>
        </p:scale>
        <p:origin x="9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EA835-8EBB-4970-8776-278B87F4A21E}" type="datetimeFigureOut">
              <a:rPr lang="en-US" smtClean="0"/>
              <a:t>5/5/2020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C0C6A5-726C-4926-A37A-AE13C5FB749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030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0C6A5-726C-4926-A37A-AE13C5FB749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854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5/5/2020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739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5/5/2020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28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5/5/2020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971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5/5/2020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926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5/5/2020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022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5/5/2020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43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5/5/2020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314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5/5/2020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030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5/5/2020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602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5/5/2020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064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5/5/2020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476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E9227-6FB4-439F-B639-F3D56617ABF4}" type="datetimeFigureOut">
              <a:rPr lang="en-US" smtClean="0"/>
              <a:t>5/5/2020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088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oleObject" Target="../embeddings/oleObject3.bin"/><Relationship Id="rId3" Type="http://schemas.openxmlformats.org/officeDocument/2006/relationships/audio" Target="../media/media1.wma"/><Relationship Id="rId7" Type="http://schemas.openxmlformats.org/officeDocument/2006/relationships/image" Target="../media/image5.jpeg"/><Relationship Id="rId12" Type="http://schemas.openxmlformats.org/officeDocument/2006/relationships/image" Target="../media/image2.emf"/><Relationship Id="rId2" Type="http://schemas.microsoft.com/office/2007/relationships/media" Target="../media/media1.wma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jpeg"/><Relationship Id="rId11" Type="http://schemas.openxmlformats.org/officeDocument/2006/relationships/oleObject" Target="../embeddings/oleObject2.bin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oleObject" Target="../embeddings/oleObject1.bin"/><Relationship Id="rId1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4.jpeg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4.jpeg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  <p:graphicFrame>
        <p:nvGraphicFramePr>
          <p:cNvPr id="13" name="Obje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2576887"/>
              </p:ext>
            </p:extLst>
          </p:nvPr>
        </p:nvGraphicFramePr>
        <p:xfrm>
          <a:off x="4317403" y="107055"/>
          <a:ext cx="7112597" cy="21143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" name="CS ChemDraw Drawing" r:id="rId9" imgW="4987451" imgH="1482735" progId="ChemDraw.Document.6.0">
                  <p:embed/>
                </p:oleObj>
              </mc:Choice>
              <mc:Fallback>
                <p:oleObj name="CS ChemDraw Drawing" r:id="rId9" imgW="4987451" imgH="1482735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17403" y="107055"/>
                        <a:ext cx="7112597" cy="21143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1699218"/>
              </p:ext>
            </p:extLst>
          </p:nvPr>
        </p:nvGraphicFramePr>
        <p:xfrm>
          <a:off x="4285158" y="2221366"/>
          <a:ext cx="7144842" cy="40342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" name="CS ChemDraw Drawing" r:id="rId11" imgW="6016600" imgH="3397817" progId="ChemDraw.Document.6.0">
                  <p:embed/>
                </p:oleObj>
              </mc:Choice>
              <mc:Fallback>
                <p:oleObj name="CS ChemDraw Drawing" r:id="rId11" imgW="6016600" imgH="3397817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285158" y="2221366"/>
                        <a:ext cx="7144842" cy="40342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3045552"/>
              </p:ext>
            </p:extLst>
          </p:nvPr>
        </p:nvGraphicFramePr>
        <p:xfrm>
          <a:off x="680841" y="2381023"/>
          <a:ext cx="2783869" cy="1207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" name="CS ChemDraw Drawing" r:id="rId13" imgW="911250" imgH="395771" progId="ChemDraw.Document.6.0">
                  <p:embed/>
                </p:oleObj>
              </mc:Choice>
              <mc:Fallback>
                <p:oleObj name="CS ChemDraw Drawing" r:id="rId13" imgW="911250" imgH="395771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0841" y="2381023"/>
                        <a:ext cx="2783869" cy="1207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2507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35"/>
    </mc:Choice>
    <mc:Fallback xmlns="">
      <p:transition spd="slow" advTm="129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0" mute="1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2034013"/>
              </p:ext>
            </p:extLst>
          </p:nvPr>
        </p:nvGraphicFramePr>
        <p:xfrm>
          <a:off x="3161063" y="0"/>
          <a:ext cx="9030937" cy="1886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5" name="CS ChemDraw Drawing" r:id="rId5" imgW="6138257" imgH="1282974" progId="ChemDraw.Document.6.0">
                  <p:embed/>
                </p:oleObj>
              </mc:Choice>
              <mc:Fallback>
                <p:oleObj name="CS ChemDraw Drawing" r:id="rId5" imgW="6138257" imgH="1282974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61063" y="0"/>
                        <a:ext cx="9030937" cy="18869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8715660"/>
              </p:ext>
            </p:extLst>
          </p:nvPr>
        </p:nvGraphicFramePr>
        <p:xfrm>
          <a:off x="3161063" y="1886992"/>
          <a:ext cx="8934828" cy="46154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6" name="CS ChemDraw Drawing" r:id="rId7" imgW="5655388" imgH="2920922" progId="ChemDraw.Document.6.0">
                  <p:embed/>
                </p:oleObj>
              </mc:Choice>
              <mc:Fallback>
                <p:oleObj name="CS ChemDraw Drawing" r:id="rId7" imgW="5655388" imgH="292092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61063" y="1886992"/>
                        <a:ext cx="8934828" cy="46154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573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2119519"/>
              </p:ext>
            </p:extLst>
          </p:nvPr>
        </p:nvGraphicFramePr>
        <p:xfrm>
          <a:off x="3236685" y="0"/>
          <a:ext cx="8839200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" name="CS ChemDraw Drawing" r:id="rId5" imgW="6208244" imgH="1235612" progId="ChemDraw.Document.6.0">
                  <p:embed/>
                </p:oleObj>
              </mc:Choice>
              <mc:Fallback>
                <p:oleObj name="CS ChemDraw Drawing" r:id="rId5" imgW="6208244" imgH="123561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36685" y="0"/>
                        <a:ext cx="8839200" cy="132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6976774"/>
              </p:ext>
            </p:extLst>
          </p:nvPr>
        </p:nvGraphicFramePr>
        <p:xfrm>
          <a:off x="3225730" y="1426936"/>
          <a:ext cx="8850155" cy="5431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6" name="CS ChemDraw Drawing" r:id="rId7" imgW="4901023" imgH="4989342" progId="ChemDraw.Document.6.0">
                  <p:embed/>
                </p:oleObj>
              </mc:Choice>
              <mc:Fallback>
                <p:oleObj name="CS ChemDraw Drawing" r:id="rId7" imgW="4901023" imgH="498934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25730" y="1426936"/>
                        <a:ext cx="8850155" cy="54310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194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8" name="Imag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636475"/>
              </p:ext>
            </p:extLst>
          </p:nvPr>
        </p:nvGraphicFramePr>
        <p:xfrm>
          <a:off x="3695870" y="302662"/>
          <a:ext cx="8104244" cy="64470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8" name="CS ChemDraw Drawing" r:id="rId5" imgW="5167352" imgH="4940105" progId="ChemDraw.Document.6.0">
                  <p:embed/>
                </p:oleObj>
              </mc:Choice>
              <mc:Fallback>
                <p:oleObj name="CS ChemDraw Drawing" r:id="rId5" imgW="5167352" imgH="4940105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95870" y="302662"/>
                        <a:ext cx="8104244" cy="64470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2782539" y="40803"/>
            <a:ext cx="11161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Exercice 2</a:t>
            </a:r>
          </a:p>
        </p:txBody>
      </p:sp>
    </p:spTree>
    <p:extLst>
      <p:ext uri="{BB962C8B-B14F-4D97-AF65-F5344CB8AC3E}">
        <p14:creationId xmlns:p14="http://schemas.microsoft.com/office/powerpoint/2010/main" val="321748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725165"/>
              </p:ext>
            </p:extLst>
          </p:nvPr>
        </p:nvGraphicFramePr>
        <p:xfrm>
          <a:off x="3478157" y="174171"/>
          <a:ext cx="8525157" cy="6674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1" name="CS ChemDraw Drawing" r:id="rId5" imgW="5214794" imgH="4432730" progId="ChemDraw.Document.6.0">
                  <p:embed/>
                </p:oleObj>
              </mc:Choice>
              <mc:Fallback>
                <p:oleObj name="CS ChemDraw Drawing" r:id="rId5" imgW="5214794" imgH="4432730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78157" y="174171"/>
                        <a:ext cx="8525157" cy="66747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792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8" name="Imag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4016253" y="450939"/>
            <a:ext cx="12547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b="1" dirty="0" smtClean="0">
                <a:solidFill>
                  <a:srgbClr val="FF0000"/>
                </a:solidFill>
              </a:rPr>
              <a:t>Exercice </a:t>
            </a:r>
            <a:r>
              <a:rPr lang="fr-FR" b="1" dirty="0" smtClean="0">
                <a:solidFill>
                  <a:srgbClr val="FF0000"/>
                </a:solidFill>
              </a:rPr>
              <a:t>III:</a:t>
            </a:r>
            <a:endParaRPr lang="fr-FR" dirty="0"/>
          </a:p>
        </p:txBody>
      </p:sp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2845276"/>
              </p:ext>
            </p:extLst>
          </p:nvPr>
        </p:nvGraphicFramePr>
        <p:xfrm>
          <a:off x="524435" y="1596571"/>
          <a:ext cx="11612967" cy="2812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9" name="CS ChemDraw Drawing" r:id="rId5" imgW="6502757" imgH="1575113" progId="ChemDraw.Document.6.0">
                  <p:embed/>
                </p:oleObj>
              </mc:Choice>
              <mc:Fallback>
                <p:oleObj name="CS ChemDraw Drawing" r:id="rId5" imgW="6502757" imgH="1575113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4435" y="1596571"/>
                        <a:ext cx="11612967" cy="28125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333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8" name="Imag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3795658" y="450939"/>
            <a:ext cx="1262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rgbClr val="FF0000"/>
                </a:solidFill>
              </a:rPr>
              <a:t>Exercice </a:t>
            </a:r>
            <a:r>
              <a:rPr lang="fr-FR" b="1" dirty="0" smtClean="0">
                <a:solidFill>
                  <a:srgbClr val="FF0000"/>
                </a:solidFill>
              </a:rPr>
              <a:t>IV:</a:t>
            </a:r>
            <a:endParaRPr lang="fr-FR" dirty="0"/>
          </a:p>
        </p:txBody>
      </p:sp>
      <p:graphicFrame>
        <p:nvGraphicFramePr>
          <p:cNvPr id="5" name="Obje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9929081"/>
              </p:ext>
            </p:extLst>
          </p:nvPr>
        </p:nvGraphicFramePr>
        <p:xfrm>
          <a:off x="966084" y="973454"/>
          <a:ext cx="11081586" cy="5543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2" name="CS ChemDraw Drawing" r:id="rId5" imgW="6597170" imgH="3300750" progId="ChemDraw.Document.6.0">
                  <p:embed/>
                </p:oleObj>
              </mc:Choice>
              <mc:Fallback>
                <p:oleObj name="CS ChemDraw Drawing" r:id="rId5" imgW="6597170" imgH="3300750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6084" y="973454"/>
                        <a:ext cx="11081586" cy="5543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54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5405</TotalTime>
  <Words>9</Words>
  <Application>Microsoft Office PowerPoint</Application>
  <PresentationFormat>Grand écran</PresentationFormat>
  <Paragraphs>4</Paragraphs>
  <Slides>7</Slides>
  <Notes>1</Notes>
  <HiddenSlides>0</HiddenSlides>
  <MMClips>1</MMClips>
  <ScaleCrop>false</ScaleCrop>
  <HeadingPairs>
    <vt:vector size="8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Thème Office</vt:lpstr>
      <vt:lpstr>CS ChemDraw Drawing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mohamed jabha</dc:creator>
  <cp:lastModifiedBy>admin</cp:lastModifiedBy>
  <cp:revision>68</cp:revision>
  <dcterms:created xsi:type="dcterms:W3CDTF">2019-10-07T11:37:29Z</dcterms:created>
  <dcterms:modified xsi:type="dcterms:W3CDTF">2020-05-05T18:33:20Z</dcterms:modified>
</cp:coreProperties>
</file>