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421" r:id="rId2"/>
    <p:sldId id="365" r:id="rId3"/>
    <p:sldId id="409" r:id="rId4"/>
    <p:sldId id="383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SCULPTEUR ET</a:t>
            </a:r>
            <a:r>
              <a:rPr lang="fr-FR" baseline="0" dirty="0" smtClean="0"/>
              <a:t> PHOTOGRAPHE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SCENOGRAPHE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ECRIVAIN ET HOMME POLITIUE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PEINTRE ET PHOTOGRAPHE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PHARMACIEN ET ECRIVAIN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ECRIVAIN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CANTATRICE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COMEDIEN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PERSONNAGE PUBLIC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DESSINATEUR, JOURNALISTE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Neuvième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THEOPHILE GAUTIER, vers 1855</a:t>
            </a:r>
            <a:endParaRPr lang="fr-FR" sz="2700" i="1" dirty="0"/>
          </a:p>
        </p:txBody>
      </p:sp>
      <p:pic>
        <p:nvPicPr>
          <p:cNvPr id="4" name="Espace réservé du contenu 3" descr="I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1452" y="1774825"/>
            <a:ext cx="3681095" cy="4625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EUGENE DELACROIX 1858</a:t>
            </a:r>
            <a:endParaRPr lang="fr-FR" sz="2700" i="1" dirty="0"/>
          </a:p>
        </p:txBody>
      </p:sp>
      <p:pic>
        <p:nvPicPr>
          <p:cNvPr id="4" name="Espace réservé du contenu 3" descr="I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0266" y="1774825"/>
            <a:ext cx="3643467" cy="4625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ALEXANDRE DUMAS FILS, vers 1864</a:t>
            </a:r>
            <a:endParaRPr lang="fr-FR" sz="2700" i="1" dirty="0"/>
          </a:p>
        </p:txBody>
      </p:sp>
      <p:pic>
        <p:nvPicPr>
          <p:cNvPr id="4" name="Espace réservé du contenu 3" descr="I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93" y="1774825"/>
            <a:ext cx="3400614" cy="4625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EMILE LITTRE, vers 1860</a:t>
            </a:r>
            <a:endParaRPr lang="fr-FR" sz="2700" i="1" dirty="0"/>
          </a:p>
        </p:txBody>
      </p:sp>
      <p:pic>
        <p:nvPicPr>
          <p:cNvPr id="4" name="Espace réservé du contenu 3" descr="I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718" y="1774825"/>
            <a:ext cx="3288564" cy="46259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GEORGE SAND 1864</a:t>
            </a:r>
            <a:endParaRPr lang="fr-FR" sz="2700" i="1" dirty="0"/>
          </a:p>
        </p:txBody>
      </p:sp>
      <p:pic>
        <p:nvPicPr>
          <p:cNvPr id="4" name="Espace réservé du contenu 3" descr="I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7356" y="1774825"/>
            <a:ext cx="3589287" cy="46259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VICTOR HUGO 1884</a:t>
            </a:r>
            <a:endParaRPr lang="fr-FR" sz="2700" i="1" dirty="0"/>
          </a:p>
        </p:txBody>
      </p:sp>
      <p:pic>
        <p:nvPicPr>
          <p:cNvPr id="4" name="Espace réservé du contenu 3" descr="I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4282" y="1774825"/>
            <a:ext cx="3455435" cy="46259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VICTOR HUGO SUR SON LIT DE MORT 1885</a:t>
            </a:r>
            <a:endParaRPr lang="fr-FR" sz="2700" i="1" dirty="0"/>
          </a:p>
        </p:txBody>
      </p:sp>
      <p:pic>
        <p:nvPicPr>
          <p:cNvPr id="4" name="Espace réservé du contenu 3" descr="I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1824" y="2271204"/>
            <a:ext cx="4340352" cy="36332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ERNESTINE NADAR, vers 1890</a:t>
            </a:r>
            <a:endParaRPr lang="fr-FR" sz="2700" i="1" dirty="0"/>
          </a:p>
        </p:txBody>
      </p:sp>
      <p:pic>
        <p:nvPicPr>
          <p:cNvPr id="4" name="Espace réservé du contenu 3" descr="I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4996" y="1774825"/>
            <a:ext cx="3534007" cy="46259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PAUL NADAR, vers 1862-1863</a:t>
            </a:r>
            <a:endParaRPr lang="fr-FR" sz="2700" i="1" dirty="0"/>
          </a:p>
        </p:txBody>
      </p:sp>
      <p:pic>
        <p:nvPicPr>
          <p:cNvPr id="4" name="Espace réservé du contenu 3" descr="I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1689" y="1774825"/>
            <a:ext cx="3640622" cy="46259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b="0" i="1" dirty="0" smtClean="0"/>
              <a:t>ADAM SALOMON, vers 1860</a:t>
            </a:r>
            <a:endParaRPr lang="fr-FR" sz="2700" b="0" i="1" dirty="0"/>
          </a:p>
        </p:txBody>
      </p:sp>
      <p:pic>
        <p:nvPicPr>
          <p:cNvPr id="4" name="Espace réservé du contenu 3" descr="I 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9356" y="1774825"/>
            <a:ext cx="3445287" cy="4625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 STYLE PARTICULIER : LE PORTRAIT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fr-FR" dirty="0" smtClean="0"/>
          </a:p>
          <a:p>
            <a:pPr lvl="3"/>
            <a:r>
              <a:rPr lang="fr-FR" dirty="0" smtClean="0"/>
              <a:t>Le portrait est un style particulier dans le champ de la photographie mais également dans le champ de la peinture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3"/>
            <a:r>
              <a:rPr lang="fr-FR" dirty="0" smtClean="0"/>
              <a:t>Le portrait est une mise en scène dont le sujet principal est la personne humaine : pose, studio, costume, objets, accessoires, décors, maquillage, etc.  </a:t>
            </a:r>
            <a:endParaRPr lang="fr-FR" dirty="0"/>
          </a:p>
        </p:txBody>
      </p:sp>
      <p:sp>
        <p:nvSpPr>
          <p:cNvPr id="4" name="Flèche droite à entaille 3"/>
          <p:cNvSpPr/>
          <p:nvPr/>
        </p:nvSpPr>
        <p:spPr>
          <a:xfrm>
            <a:off x="500034" y="221455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à entaille 4"/>
          <p:cNvSpPr/>
          <p:nvPr/>
        </p:nvSpPr>
        <p:spPr>
          <a:xfrm>
            <a:off x="500034" y="428625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EUGENE PELLETAN, vers 1854-1855</a:t>
            </a:r>
            <a:endParaRPr lang="fr-FR" sz="2700" i="1" dirty="0"/>
          </a:p>
        </p:txBody>
      </p:sp>
      <p:pic>
        <p:nvPicPr>
          <p:cNvPr id="4" name="Espace réservé du contenu 3" descr="I 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1137" y="1774825"/>
            <a:ext cx="3441725" cy="46259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00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fr-FR" sz="2700" i="1" dirty="0" smtClean="0"/>
              <a:t>JOSEPH PALIZZI, vers 1860</a:t>
            </a:r>
            <a:endParaRPr lang="fr-FR" sz="2700" i="1" dirty="0"/>
          </a:p>
        </p:txBody>
      </p:sp>
      <p:pic>
        <p:nvPicPr>
          <p:cNvPr id="4" name="Espace réservé du contenu 3" descr="I 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1723" y="1774825"/>
            <a:ext cx="3660554" cy="46259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CHARLES, DUC DE MORNY, vers 1860</a:t>
            </a:r>
            <a:endParaRPr lang="fr-FR" sz="2700" i="1" dirty="0"/>
          </a:p>
        </p:txBody>
      </p:sp>
      <p:pic>
        <p:nvPicPr>
          <p:cNvPr id="4" name="Espace réservé du contenu 3" descr="I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9322" y="1774825"/>
            <a:ext cx="3245355" cy="46259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JEAN JOURNET 1857</a:t>
            </a:r>
            <a:endParaRPr lang="fr-FR" sz="2700" i="1" dirty="0"/>
          </a:p>
        </p:txBody>
      </p:sp>
      <p:pic>
        <p:nvPicPr>
          <p:cNvPr id="4" name="Espace réservé du contenu 3" descr="I 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49" y="1774825"/>
            <a:ext cx="3505102" cy="46259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744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fr-FR" sz="2700" i="1" dirty="0" smtClean="0"/>
              <a:t>CHAMPFLEURY 1855</a:t>
            </a:r>
            <a:endParaRPr lang="fr-FR" sz="2700" i="1" dirty="0"/>
          </a:p>
        </p:txBody>
      </p:sp>
      <p:pic>
        <p:nvPicPr>
          <p:cNvPr id="4" name="Espace réservé du contenu 3" descr="I 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3742" y="1774825"/>
            <a:ext cx="3776515" cy="46259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ROSINE STOLZ, vers 1857</a:t>
            </a:r>
            <a:endParaRPr lang="fr-FR" sz="2700" i="1" dirty="0"/>
          </a:p>
        </p:txBody>
      </p:sp>
      <p:pic>
        <p:nvPicPr>
          <p:cNvPr id="4" name="Espace réservé du contenu 3" descr="I 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0057" y="1774825"/>
            <a:ext cx="3443885" cy="46259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dirty="0" smtClean="0"/>
              <a:t>PAUL LEGRAND, vers 1858</a:t>
            </a:r>
            <a:endParaRPr lang="fr-FR" sz="2700" dirty="0"/>
          </a:p>
        </p:txBody>
      </p:sp>
      <p:pic>
        <p:nvPicPr>
          <p:cNvPr id="4" name="Espace réservé du contenu 3" descr="I 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5727" y="1774825"/>
            <a:ext cx="3732546" cy="46259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FRANCOIS LOUIS LESIEUR, vers 1855-1858</a:t>
            </a:r>
            <a:endParaRPr lang="fr-FR" sz="2700" i="1" dirty="0"/>
          </a:p>
        </p:txBody>
      </p:sp>
      <p:pic>
        <p:nvPicPr>
          <p:cNvPr id="4" name="Espace réservé du contenu 3" descr="I 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5200" y="1774825"/>
            <a:ext cx="3533599" cy="46259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CHARLES PHILIPPON, vers 1856</a:t>
            </a:r>
            <a:endParaRPr lang="fr-FR" sz="2700" i="1" dirty="0"/>
          </a:p>
        </p:txBody>
      </p:sp>
      <p:pic>
        <p:nvPicPr>
          <p:cNvPr id="4" name="Espace réservé du contenu 3" descr="I 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8153" y="1774825"/>
            <a:ext cx="3487694" cy="46259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PIERRE CICERI, vers 1860</a:t>
            </a:r>
            <a:endParaRPr lang="fr-FR" sz="2700" i="1" dirty="0"/>
          </a:p>
        </p:txBody>
      </p:sp>
      <p:pic>
        <p:nvPicPr>
          <p:cNvPr id="4" name="Espace réservé du contenu 3" descr="I 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6777" y="1774825"/>
            <a:ext cx="3790446" cy="46259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DIFFICULTES METHODOLOGIQUES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lvl="3"/>
            <a:r>
              <a:rPr lang="fr-FR" sz="3200" dirty="0" smtClean="0"/>
              <a:t>Le portrait limite -t- il notre parole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3"/>
            <a:r>
              <a:rPr lang="fr-FR" sz="3200" dirty="0" smtClean="0"/>
              <a:t>Pouvons-nous décrire un portrait ?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14282" y="1857364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42844" y="3786190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smtClean="0"/>
              <a:t>NADAR : L’EXEMPLE DU PORTRAITISTE PARFAIT ET ACCOMPLI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>
              <a:buNone/>
            </a:pPr>
            <a:r>
              <a:rPr lang="fr-FR" sz="2800" dirty="0" smtClean="0"/>
              <a:t>Félix </a:t>
            </a:r>
            <a:r>
              <a:rPr lang="fr-FR" sz="2800" dirty="0" err="1" smtClean="0"/>
              <a:t>Tournachon</a:t>
            </a:r>
            <a:r>
              <a:rPr lang="fr-FR" sz="2800" dirty="0" smtClean="0"/>
              <a:t> dit Nadar (1820-1910) est considéré comme l’un des plu grands portraitiste de toute l’histoire de la photographie</a:t>
            </a:r>
          </a:p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r>
              <a:rPr lang="fr-FR" sz="2800" dirty="0" smtClean="0"/>
              <a:t>Il a réalisé plusieurs portraits dans le milieu intellectuel de son époque </a:t>
            </a:r>
          </a:p>
          <a:p>
            <a:pPr lvl="3">
              <a:buNone/>
            </a:pPr>
            <a:r>
              <a:rPr lang="fr-FR" sz="2800" dirty="0" smtClean="0"/>
              <a:t>						</a:t>
            </a:r>
          </a:p>
          <a:p>
            <a:pPr lvl="3">
              <a:buNone/>
            </a:pPr>
            <a:r>
              <a:rPr lang="fr-FR" sz="2800" dirty="0" smtClean="0"/>
              <a:t>						EXEMPLES</a:t>
            </a:r>
            <a:endParaRPr lang="fr-FR" sz="2800" dirty="0"/>
          </a:p>
        </p:txBody>
      </p:sp>
      <p:sp>
        <p:nvSpPr>
          <p:cNvPr id="4" name="Chevron 3"/>
          <p:cNvSpPr/>
          <p:nvPr/>
        </p:nvSpPr>
        <p:spPr>
          <a:xfrm>
            <a:off x="714348" y="250030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42910" y="471488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droite rayée 6"/>
          <p:cNvSpPr/>
          <p:nvPr/>
        </p:nvSpPr>
        <p:spPr>
          <a:xfrm>
            <a:off x="3714744" y="5857892"/>
            <a:ext cx="1764226" cy="3417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FELIX NADAR </a:t>
            </a:r>
            <a:br>
              <a:rPr lang="fr-FR" dirty="0" smtClean="0"/>
            </a:br>
            <a:r>
              <a:rPr lang="fr-FR" sz="3000" i="1" dirty="0" smtClean="0"/>
              <a:t>vers 1853-1855</a:t>
            </a:r>
            <a:endParaRPr lang="fr-FR" sz="3000" i="1" dirty="0"/>
          </a:p>
        </p:txBody>
      </p:sp>
      <p:pic>
        <p:nvPicPr>
          <p:cNvPr id="4" name="Espace réservé du contenu 3" descr="I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0495" y="1774825"/>
            <a:ext cx="3183010" cy="46259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CHARLES BAUDELAIRE (1855)</a:t>
            </a:r>
            <a:endParaRPr lang="fr-FR" sz="2700" i="1" dirty="0"/>
          </a:p>
        </p:txBody>
      </p:sp>
      <p:pic>
        <p:nvPicPr>
          <p:cNvPr id="4" name="Espace réservé du contenu 3" descr="I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584" y="1774825"/>
            <a:ext cx="3794831" cy="462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GERARD DE NERVAL, vers 1854-1855</a:t>
            </a:r>
            <a:endParaRPr lang="fr-FR" sz="2700" i="1" dirty="0"/>
          </a:p>
        </p:txBody>
      </p:sp>
      <p:pic>
        <p:nvPicPr>
          <p:cNvPr id="4" name="Espace réservé du contenu 3" descr="I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8236" y="1774825"/>
            <a:ext cx="3547527" cy="4625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THEOPHILE GAUTIER, vers 1855</a:t>
            </a:r>
            <a:endParaRPr lang="fr-FR" sz="2700" i="1" dirty="0"/>
          </a:p>
        </p:txBody>
      </p:sp>
      <p:pic>
        <p:nvPicPr>
          <p:cNvPr id="4" name="Espace réservé du contenu 3" descr="I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7411" y="1774825"/>
            <a:ext cx="4009178" cy="4625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i="1" dirty="0" smtClean="0"/>
              <a:t>ALEXANDRE DUMAS, vers 1855-1857</a:t>
            </a:r>
            <a:endParaRPr lang="fr-FR" sz="2700" i="1" dirty="0"/>
          </a:p>
        </p:txBody>
      </p:sp>
      <p:pic>
        <p:nvPicPr>
          <p:cNvPr id="4" name="Espace réservé du contenu 3" descr="I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1558" y="1774825"/>
            <a:ext cx="3680883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3460</TotalTime>
  <Words>269</Words>
  <Application>Microsoft Office PowerPoint</Application>
  <PresentationFormat>Affichage à l'écran (4:3)</PresentationFormat>
  <Paragraphs>80</Paragraphs>
  <Slides>29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UN STYLE PARTICULIER : LE PORTRAIT</vt:lpstr>
      <vt:lpstr>DIFFICULTES METHODOLOGIQUES</vt:lpstr>
      <vt:lpstr>NADAR : L’EXEMPLE DU PORTRAITISTE PARFAIT ET ACCOMPLI</vt:lpstr>
      <vt:lpstr>FELIX NADAR  vers 1853-1855</vt:lpstr>
      <vt:lpstr>CHARLES BAUDELAIRE (1855)</vt:lpstr>
      <vt:lpstr>GERARD DE NERVAL, vers 1854-1855</vt:lpstr>
      <vt:lpstr>THEOPHILE GAUTIER, vers 1855</vt:lpstr>
      <vt:lpstr>ALEXANDRE DUMAS, vers 1855-1857</vt:lpstr>
      <vt:lpstr>THEOPHILE GAUTIER, vers 1855</vt:lpstr>
      <vt:lpstr>EUGENE DELACROIX 1858</vt:lpstr>
      <vt:lpstr>ALEXANDRE DUMAS FILS, vers 1864</vt:lpstr>
      <vt:lpstr>EMILE LITTRE, vers 1860</vt:lpstr>
      <vt:lpstr>GEORGE SAND 1864</vt:lpstr>
      <vt:lpstr>VICTOR HUGO 1884</vt:lpstr>
      <vt:lpstr>VICTOR HUGO SUR SON LIT DE MORT 1885</vt:lpstr>
      <vt:lpstr>ERNESTINE NADAR, vers 1890</vt:lpstr>
      <vt:lpstr>PAUL NADAR, vers 1862-1863</vt:lpstr>
      <vt:lpstr>ADAM SALOMON, vers 1860</vt:lpstr>
      <vt:lpstr>EUGENE PELLETAN, vers 1854-1855</vt:lpstr>
      <vt:lpstr>JOSEPH PALIZZI, vers 1860</vt:lpstr>
      <vt:lpstr>CHARLES, DUC DE MORNY, vers 1860</vt:lpstr>
      <vt:lpstr>JEAN JOURNET 1857</vt:lpstr>
      <vt:lpstr>CHAMPFLEURY 1855</vt:lpstr>
      <vt:lpstr>ROSINE STOLZ, vers 1857</vt:lpstr>
      <vt:lpstr>PAUL LEGRAND, vers 1858</vt:lpstr>
      <vt:lpstr>FRANCOIS LOUIS LESIEUR, vers 1855-1858</vt:lpstr>
      <vt:lpstr>CHARLES PHILIPPON, vers 1856</vt:lpstr>
      <vt:lpstr>PIERRE CICERI, vers 1860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352</cp:revision>
  <dcterms:created xsi:type="dcterms:W3CDTF">2008-03-31T17:52:53Z</dcterms:created>
  <dcterms:modified xsi:type="dcterms:W3CDTF">2020-03-23T17:01:07Z</dcterms:modified>
</cp:coreProperties>
</file>