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60" r:id="rId5"/>
    <p:sldId id="258" r:id="rId6"/>
    <p:sldId id="261" r:id="rId7"/>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72" d="100"/>
          <a:sy n="72" d="100"/>
        </p:scale>
        <p:origin x="-1104"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Cliquez pour modifier le style du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Cliquez pour modifier le style des sous-titres du masque</a:t>
            </a:r>
            <a:endParaRPr lang="fr-FR"/>
          </a:p>
        </p:txBody>
      </p:sp>
      <p:sp>
        <p:nvSpPr>
          <p:cNvPr id="4" name="Espace réservé de la date 3"/>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Cliquez pour modifier le style du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u contenu 2"/>
          <p:cNvSpPr>
            <a:spLocks noGrp="1"/>
          </p:cNvSpPr>
          <p:nvPr>
            <p:ph idx="1"/>
          </p:nvPr>
        </p:nvSpPr>
        <p:spPr/>
        <p:txBody>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Cliquez pour modifier le style du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Cliquez pour modifier les styles du texte du masque</a:t>
            </a:r>
          </a:p>
        </p:txBody>
      </p:sp>
      <p:sp>
        <p:nvSpPr>
          <p:cNvPr id="4" name="Espace réservé de la date 3"/>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Cliquez pour modifier le style du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pour modifier le style du titre</a:t>
            </a:r>
            <a:endParaRPr lang="fr-FR"/>
          </a:p>
        </p:txBody>
      </p:sp>
      <p:sp>
        <p:nvSpPr>
          <p:cNvPr id="3" name="Espace réservé de la date 2"/>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Cliquez pour modifier le style du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Cliquez pour modifier le style du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4840480C-D513-43E7-A0A7-1B8875720067}" type="datetimeFigureOut">
              <a:rPr lang="fr-FR" smtClean="0"/>
              <a:pPr/>
              <a:t>24/03/2019</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E876DCCA-5074-415B-B891-04E01767FD72}" type="slidenum">
              <a:rPr lang="fr-FR" smtClean="0"/>
              <a:pPr/>
              <a:t>‹N°›</a:t>
            </a:fld>
            <a:endParaRPr lang="fr-F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Cliquez pour modifier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840480C-D513-43E7-A0A7-1B8875720067}" type="datetimeFigureOut">
              <a:rPr lang="fr-FR" smtClean="0"/>
              <a:pPr/>
              <a:t>24/03/2019</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876DCCA-5074-415B-B891-04E01767FD72}" type="slidenum">
              <a:rPr lang="fr-FR" smtClean="0"/>
              <a:pPr/>
              <a:t>‹N°›</a:t>
            </a:fld>
            <a:endParaRPr lang="fr-F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re 3"/>
          <p:cNvSpPr>
            <a:spLocks noGrp="1"/>
          </p:cNvSpPr>
          <p:nvPr>
            <p:ph type="title"/>
          </p:nvPr>
        </p:nvSpPr>
        <p:spPr/>
        <p:txBody>
          <a:bodyPr>
            <a:normAutofit fontScale="90000"/>
          </a:bodyPr>
          <a:lstStyle/>
          <a:p>
            <a:pPr algn="l"/>
            <a:r>
              <a:rPr lang="fr-FR" dirty="0" err="1" smtClean="0"/>
              <a:t>Which</a:t>
            </a:r>
            <a:r>
              <a:rPr lang="fr-FR" dirty="0" smtClean="0"/>
              <a:t> of the </a:t>
            </a:r>
            <a:r>
              <a:rPr lang="fr-FR" dirty="0" err="1" smtClean="0"/>
              <a:t>following</a:t>
            </a:r>
            <a:r>
              <a:rPr lang="fr-FR" dirty="0" smtClean="0"/>
              <a:t> </a:t>
            </a:r>
            <a:r>
              <a:rPr lang="fr-FR" dirty="0" err="1" smtClean="0"/>
              <a:t>statements</a:t>
            </a:r>
            <a:r>
              <a:rPr lang="fr-FR" dirty="0" smtClean="0"/>
              <a:t> </a:t>
            </a:r>
            <a:r>
              <a:rPr lang="fr-FR" dirty="0" err="1" smtClean="0"/>
              <a:t>you</a:t>
            </a:r>
            <a:r>
              <a:rPr lang="fr-FR" dirty="0" smtClean="0"/>
              <a:t> </a:t>
            </a:r>
            <a:r>
              <a:rPr lang="fr-FR" dirty="0" err="1" smtClean="0"/>
              <a:t>agree</a:t>
            </a:r>
            <a:r>
              <a:rPr lang="fr-FR" dirty="0" smtClean="0"/>
              <a:t> </a:t>
            </a:r>
            <a:r>
              <a:rPr lang="fr-FR" dirty="0" err="1" smtClean="0"/>
              <a:t>with</a:t>
            </a:r>
            <a:r>
              <a:rPr lang="fr-FR" dirty="0" smtClean="0"/>
              <a:t>?</a:t>
            </a:r>
            <a:endParaRPr lang="fr-FR" dirty="0"/>
          </a:p>
        </p:txBody>
      </p:sp>
      <p:sp>
        <p:nvSpPr>
          <p:cNvPr id="5" name="Espace réservé du contenu 4"/>
          <p:cNvSpPr>
            <a:spLocks noGrp="1"/>
          </p:cNvSpPr>
          <p:nvPr>
            <p:ph idx="1"/>
          </p:nvPr>
        </p:nvSpPr>
        <p:spPr/>
        <p:txBody>
          <a:bodyPr/>
          <a:lstStyle/>
          <a:p>
            <a:pPr>
              <a:buNone/>
            </a:pPr>
            <a:r>
              <a:rPr lang="fr-FR" dirty="0" smtClean="0"/>
              <a:t>1.People </a:t>
            </a:r>
            <a:r>
              <a:rPr lang="fr-FR" dirty="0" err="1" smtClean="0"/>
              <a:t>remember</a:t>
            </a:r>
            <a:r>
              <a:rPr lang="fr-FR" dirty="0" smtClean="0"/>
              <a:t> </a:t>
            </a:r>
            <a:r>
              <a:rPr lang="fr-FR" dirty="0" err="1" smtClean="0"/>
              <a:t>advertisements</a:t>
            </a:r>
            <a:r>
              <a:rPr lang="fr-FR" dirty="0" smtClean="0"/>
              <a:t>, not </a:t>
            </a:r>
            <a:r>
              <a:rPr lang="fr-FR" dirty="0" err="1" smtClean="0"/>
              <a:t>products</a:t>
            </a:r>
            <a:endParaRPr lang="fr-FR" dirty="0" smtClean="0"/>
          </a:p>
          <a:p>
            <a:pPr>
              <a:buNone/>
            </a:pPr>
            <a:r>
              <a:rPr lang="fr-FR" dirty="0" smtClean="0"/>
              <a:t>2.</a:t>
            </a:r>
            <a:r>
              <a:rPr lang="fr-FR" dirty="0" err="1" smtClean="0"/>
              <a:t>Advertising</a:t>
            </a:r>
            <a:r>
              <a:rPr lang="fr-FR" dirty="0" smtClean="0"/>
              <a:t> has a </a:t>
            </a:r>
            <a:r>
              <a:rPr lang="fr-FR" dirty="0" err="1" smtClean="0"/>
              <a:t>bad</a:t>
            </a:r>
            <a:r>
              <a:rPr lang="fr-FR" dirty="0" smtClean="0"/>
              <a:t> influence on </a:t>
            </a:r>
            <a:r>
              <a:rPr lang="fr-FR" dirty="0" err="1" smtClean="0"/>
              <a:t>children</a:t>
            </a:r>
            <a:endParaRPr lang="fr-FR" dirty="0" smtClean="0"/>
          </a:p>
          <a:p>
            <a:pPr>
              <a:buNone/>
            </a:pPr>
            <a:r>
              <a:rPr lang="fr-FR" dirty="0" smtClean="0"/>
              <a:t>3.</a:t>
            </a:r>
            <a:r>
              <a:rPr lang="fr-FR" dirty="0" err="1" smtClean="0"/>
              <a:t>Advertising</a:t>
            </a:r>
            <a:r>
              <a:rPr lang="fr-FR" dirty="0" smtClean="0"/>
              <a:t> tells </a:t>
            </a:r>
            <a:r>
              <a:rPr lang="fr-FR" dirty="0" err="1" smtClean="0"/>
              <a:t>you</a:t>
            </a:r>
            <a:r>
              <a:rPr lang="fr-FR" dirty="0" smtClean="0"/>
              <a:t> a lot about the culture of a </a:t>
            </a:r>
            <a:r>
              <a:rPr lang="fr-FR" dirty="0" err="1" smtClean="0"/>
              <a:t>particular</a:t>
            </a:r>
            <a:r>
              <a:rPr lang="fr-FR" dirty="0" smtClean="0"/>
              <a:t> society.</a:t>
            </a:r>
          </a:p>
          <a:p>
            <a:endParaRPr lang="fr-FR"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endParaRPr lang="fr-FR"/>
          </a:p>
        </p:txBody>
      </p:sp>
      <p:sp>
        <p:nvSpPr>
          <p:cNvPr id="3" name="Espace réservé du contenu 2"/>
          <p:cNvSpPr>
            <a:spLocks noGrp="1"/>
          </p:cNvSpPr>
          <p:nvPr>
            <p:ph idx="1"/>
          </p:nvPr>
        </p:nvSpPr>
        <p:spPr/>
        <p:txBody>
          <a:bodyPr/>
          <a:lstStyle/>
          <a:p>
            <a:r>
              <a:rPr lang="fr-FR" dirty="0" smtClean="0"/>
              <a:t>Viral </a:t>
            </a:r>
            <a:r>
              <a:rPr lang="fr-FR" dirty="0" err="1" smtClean="0"/>
              <a:t>Campaigns</a:t>
            </a:r>
            <a:endParaRPr lang="fr-FR" dirty="0" smtClean="0"/>
          </a:p>
          <a:p>
            <a:endParaRPr lang="fr-FR"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smtClean="0"/>
              <a:t>Viral </a:t>
            </a:r>
            <a:r>
              <a:rPr lang="fr-FR" dirty="0" err="1" smtClean="0"/>
              <a:t>campaign</a:t>
            </a:r>
            <a:endParaRPr lang="fr-FR" dirty="0"/>
          </a:p>
        </p:txBody>
      </p:sp>
      <p:sp>
        <p:nvSpPr>
          <p:cNvPr id="3" name="Espace réservé du contenu 2"/>
          <p:cNvSpPr>
            <a:spLocks noGrp="1"/>
          </p:cNvSpPr>
          <p:nvPr>
            <p:ph idx="1"/>
          </p:nvPr>
        </p:nvSpPr>
        <p:spPr/>
        <p:txBody>
          <a:bodyPr>
            <a:normAutofit fontScale="85000" lnSpcReduction="20000"/>
          </a:bodyPr>
          <a:lstStyle/>
          <a:p>
            <a:r>
              <a:rPr lang="en-US" dirty="0" smtClean="0"/>
              <a:t>Viral Marketing is that which is able to generate interest and the potential sale of a brand or product through </a:t>
            </a:r>
            <a:r>
              <a:rPr lang="en-US" b="1" dirty="0" smtClean="0"/>
              <a:t>messages that spread like a virus</a:t>
            </a:r>
            <a:r>
              <a:rPr lang="en-US" dirty="0" smtClean="0"/>
              <a:t>, in other words, quickly, and from person to person. The idea is for it to be the users themselves that choose to share the content.</a:t>
            </a:r>
          </a:p>
          <a:p>
            <a:r>
              <a:rPr lang="en-US" b="1" dirty="0" smtClean="0"/>
              <a:t>social networks</a:t>
            </a:r>
            <a:r>
              <a:rPr lang="en-US" dirty="0" smtClean="0"/>
              <a:t> are the natural habitat of this kind of marketing</a:t>
            </a:r>
          </a:p>
          <a:p>
            <a:r>
              <a:rPr lang="en-US" dirty="0" smtClean="0"/>
              <a:t>The most widespread example in recent times is the creation of moving, surprising or spectacular videos on YouTube, which are then shared on </a:t>
            </a:r>
            <a:r>
              <a:rPr lang="en-US" dirty="0" err="1" smtClean="0"/>
              <a:t>Facebook</a:t>
            </a:r>
            <a:r>
              <a:rPr lang="en-US" dirty="0" smtClean="0"/>
              <a:t>, Twitter and other channels.</a:t>
            </a:r>
            <a:endParaRPr lang="fr-FR"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smtClean="0"/>
              <a:t>How </a:t>
            </a:r>
            <a:r>
              <a:rPr lang="fr-FR" dirty="0" err="1" smtClean="0"/>
              <a:t>does</a:t>
            </a:r>
            <a:r>
              <a:rPr lang="fr-FR" dirty="0" smtClean="0"/>
              <a:t> </a:t>
            </a:r>
            <a:r>
              <a:rPr lang="fr-FR" dirty="0" err="1" smtClean="0"/>
              <a:t>it</a:t>
            </a:r>
            <a:r>
              <a:rPr lang="fr-FR" dirty="0" smtClean="0"/>
              <a:t> </a:t>
            </a:r>
            <a:r>
              <a:rPr lang="fr-FR" dirty="0" err="1" smtClean="0"/>
              <a:t>work</a:t>
            </a:r>
            <a:r>
              <a:rPr lang="fr-FR" dirty="0" smtClean="0"/>
              <a:t>?</a:t>
            </a:r>
            <a:endParaRPr lang="fr-FR" dirty="0"/>
          </a:p>
        </p:txBody>
      </p:sp>
      <p:sp>
        <p:nvSpPr>
          <p:cNvPr id="3" name="Espace réservé du contenu 2"/>
          <p:cNvSpPr>
            <a:spLocks noGrp="1"/>
          </p:cNvSpPr>
          <p:nvPr>
            <p:ph idx="1"/>
          </p:nvPr>
        </p:nvSpPr>
        <p:spPr/>
        <p:txBody>
          <a:bodyPr/>
          <a:lstStyle/>
          <a:p>
            <a:r>
              <a:rPr lang="en-US" dirty="0" smtClean="0"/>
              <a:t>A viral marketing campaign </a:t>
            </a:r>
            <a:r>
              <a:rPr lang="en-US" b="1" dirty="0" smtClean="0"/>
              <a:t>is very simple to carry out</a:t>
            </a:r>
            <a:r>
              <a:rPr lang="en-US" dirty="0" smtClean="0"/>
              <a:t>: create a video or another type of content which is attractive to the target, put it on the internet and plan the first actions to get it moving. Form there on, all you can do is wait for the fuse to light and for users to start sharing like crazy.</a:t>
            </a:r>
            <a:endParaRPr lang="fr-FR"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err="1" smtClean="0"/>
              <a:t>Listen</a:t>
            </a:r>
            <a:r>
              <a:rPr lang="fr-FR" dirty="0" smtClean="0"/>
              <a:t> and </a:t>
            </a:r>
            <a:r>
              <a:rPr lang="fr-FR" dirty="0" err="1" smtClean="0"/>
              <a:t>answer</a:t>
            </a:r>
            <a:r>
              <a:rPr lang="fr-FR" dirty="0" smtClean="0"/>
              <a:t> the questions</a:t>
            </a:r>
            <a:endParaRPr lang="fr-FR" dirty="0"/>
          </a:p>
        </p:txBody>
      </p:sp>
      <p:sp>
        <p:nvSpPr>
          <p:cNvPr id="3" name="Espace réservé du contenu 2"/>
          <p:cNvSpPr>
            <a:spLocks noGrp="1"/>
          </p:cNvSpPr>
          <p:nvPr>
            <p:ph idx="1"/>
          </p:nvPr>
        </p:nvSpPr>
        <p:spPr/>
        <p:txBody>
          <a:bodyPr/>
          <a:lstStyle/>
          <a:p>
            <a:r>
              <a:rPr lang="fr-FR" dirty="0" err="1" smtClean="0"/>
              <a:t>What</a:t>
            </a:r>
            <a:r>
              <a:rPr lang="fr-FR" dirty="0" smtClean="0"/>
              <a:t> are Viral </a:t>
            </a:r>
            <a:r>
              <a:rPr lang="fr-FR" dirty="0" err="1" smtClean="0"/>
              <a:t>campaigns</a:t>
            </a:r>
            <a:r>
              <a:rPr lang="fr-FR" dirty="0" smtClean="0"/>
              <a:t>?</a:t>
            </a:r>
          </a:p>
          <a:p>
            <a:r>
              <a:rPr lang="fr-FR" dirty="0" err="1" smtClean="0"/>
              <a:t>Regarding</a:t>
            </a:r>
            <a:r>
              <a:rPr lang="fr-FR" dirty="0" smtClean="0"/>
              <a:t> </a:t>
            </a:r>
            <a:r>
              <a:rPr lang="fr-FR" dirty="0" err="1" smtClean="0"/>
              <a:t>Ronalidinho</a:t>
            </a:r>
            <a:r>
              <a:rPr lang="fr-FR" dirty="0" smtClean="0"/>
              <a:t> viral, </a:t>
            </a:r>
            <a:r>
              <a:rPr lang="fr-FR" dirty="0" err="1" smtClean="0"/>
              <a:t>what</a:t>
            </a:r>
            <a:r>
              <a:rPr lang="fr-FR" dirty="0" smtClean="0"/>
              <a:t> </a:t>
            </a:r>
            <a:r>
              <a:rPr lang="fr-FR" dirty="0" err="1" smtClean="0"/>
              <a:t>did</a:t>
            </a:r>
            <a:r>
              <a:rPr lang="fr-FR" dirty="0" smtClean="0"/>
              <a:t> people argue about?</a:t>
            </a:r>
          </a:p>
          <a:p>
            <a:pPr>
              <a:buNone/>
            </a:pPr>
            <a:endParaRPr lang="fr-FR"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smtClean="0"/>
              <a:t>Viral </a:t>
            </a:r>
            <a:r>
              <a:rPr lang="fr-FR" dirty="0" err="1" smtClean="0"/>
              <a:t>Campaign</a:t>
            </a:r>
            <a:r>
              <a:rPr lang="fr-FR" dirty="0" smtClean="0"/>
              <a:t> </a:t>
            </a:r>
            <a:r>
              <a:rPr lang="fr-FR" dirty="0" err="1" smtClean="0"/>
              <a:t>sample</a:t>
            </a:r>
            <a:endParaRPr lang="fr-FR" dirty="0"/>
          </a:p>
        </p:txBody>
      </p:sp>
      <p:sp>
        <p:nvSpPr>
          <p:cNvPr id="3" name="Espace réservé du contenu 2"/>
          <p:cNvSpPr>
            <a:spLocks noGrp="1"/>
          </p:cNvSpPr>
          <p:nvPr>
            <p:ph idx="1"/>
          </p:nvPr>
        </p:nvSpPr>
        <p:spPr/>
        <p:txBody>
          <a:bodyPr/>
          <a:lstStyle/>
          <a:p>
            <a:r>
              <a:rPr lang="fr-FR" dirty="0" smtClean="0"/>
              <a:t>The </a:t>
            </a:r>
            <a:r>
              <a:rPr lang="fr-FR" dirty="0" err="1" smtClean="0"/>
              <a:t>subservant</a:t>
            </a:r>
            <a:r>
              <a:rPr lang="fr-FR" dirty="0" smtClean="0"/>
              <a:t> </a:t>
            </a:r>
            <a:r>
              <a:rPr lang="fr-FR" dirty="0" err="1" smtClean="0"/>
              <a:t>chicken</a:t>
            </a:r>
            <a:endParaRPr lang="fr-FR" dirty="0"/>
          </a:p>
        </p:txBody>
      </p:sp>
    </p:spTree>
  </p:cSld>
  <p:clrMapOvr>
    <a:masterClrMapping/>
  </p:clrMapOvr>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42</TotalTime>
  <Words>94</Words>
  <Application>Microsoft Office PowerPoint</Application>
  <PresentationFormat>Affichage à l'écran (4:3)</PresentationFormat>
  <Paragraphs>16</Paragraphs>
  <Slides>6</Slides>
  <Notes>0</Notes>
  <HiddenSlides>0</HiddenSlides>
  <MMClips>0</MMClips>
  <ScaleCrop>false</ScaleCrop>
  <HeadingPairs>
    <vt:vector size="4" baseType="variant">
      <vt:variant>
        <vt:lpstr>Thème</vt:lpstr>
      </vt:variant>
      <vt:variant>
        <vt:i4>1</vt:i4>
      </vt:variant>
      <vt:variant>
        <vt:lpstr>Titres des diapositives</vt:lpstr>
      </vt:variant>
      <vt:variant>
        <vt:i4>6</vt:i4>
      </vt:variant>
    </vt:vector>
  </HeadingPairs>
  <TitlesOfParts>
    <vt:vector size="7" baseType="lpstr">
      <vt:lpstr>Thème Office</vt:lpstr>
      <vt:lpstr>Which of the following statements you agree with?</vt:lpstr>
      <vt:lpstr>Diapositive 2</vt:lpstr>
      <vt:lpstr>Viral campaign</vt:lpstr>
      <vt:lpstr>How does it work?</vt:lpstr>
      <vt:lpstr>Listen and answer the questions</vt:lpstr>
      <vt:lpstr>Viral Campaign sample</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Which of the following statements you agree with?</dc:title>
  <dc:creator>hp</dc:creator>
  <cp:lastModifiedBy>hp</cp:lastModifiedBy>
  <cp:revision>6</cp:revision>
  <dcterms:created xsi:type="dcterms:W3CDTF">2019-03-21T07:45:40Z</dcterms:created>
  <dcterms:modified xsi:type="dcterms:W3CDTF">2019-03-24T12:08:37Z</dcterms:modified>
</cp:coreProperties>
</file>

<file path=docProps/thumbnail.jpeg>
</file>