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28/03/2020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28/03/2020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28/03/2020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28/03/2020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28/03/2020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28/03/2020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28/03/2020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28/03/2020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28/03/2020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28/03/2020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28/03/2020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28/03/2020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The modern city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242" name="Picture 2" descr="C:\Users\hp\Desktop\images (5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85852" y="1643050"/>
            <a:ext cx="6715172" cy="45720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26" name="Picture 2" descr="C:\Users\hp\Desktop\19904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571500"/>
            <a:ext cx="9753600" cy="5715000"/>
          </a:xfrm>
          <a:prstGeom prst="rect">
            <a:avLst/>
          </a:prstGeom>
          <a:noFill/>
        </p:spPr>
      </p:pic>
      <p:pic>
        <p:nvPicPr>
          <p:cNvPr id="5" name="Picture 2" descr="C:\Users\hp\Desktop\19904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85784" y="571480"/>
            <a:ext cx="9753600" cy="571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34592" y="1600200"/>
            <a:ext cx="627481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3074" name="Picture 2" descr="C:\Users\hp\Desktop\images (3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71604" y="1857364"/>
            <a:ext cx="6286544" cy="4643470"/>
          </a:xfrm>
          <a:prstGeom prst="rect">
            <a:avLst/>
          </a:prstGeom>
          <a:noFill/>
        </p:spPr>
      </p:pic>
      <p:pic>
        <p:nvPicPr>
          <p:cNvPr id="4" name="Picture 2" descr="C:\Users\hp\Desktop\images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24004" y="2009764"/>
            <a:ext cx="6286544" cy="46434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122" name="Picture 2" descr="C:\Users\hp\Desktop\images (6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28662" y="1714488"/>
            <a:ext cx="6500857" cy="43577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6146" name="Picture 2" descr="C:\Users\hp\Desktop\images (4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57224" y="1714488"/>
            <a:ext cx="6929486" cy="42862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7170" name="Picture 2" descr="C:\Users\hp\Desktop\téléchargement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71538" y="2000240"/>
            <a:ext cx="7715303" cy="46434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8194" name="Picture 2" descr="C:\Users\hp\Desktop\images (1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643050"/>
            <a:ext cx="6643734" cy="47149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9218" name="Picture 2" descr="C:\Users\hp\Desktop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85786" y="1571612"/>
            <a:ext cx="6929486" cy="45005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3</Words>
  <PresentationFormat>Affichage à l'écran (4:3)</PresentationFormat>
  <Paragraphs>1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The modern city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modern city</dc:title>
  <dc:creator>hp</dc:creator>
  <cp:lastModifiedBy>Utilisateur Windows</cp:lastModifiedBy>
  <cp:revision>8</cp:revision>
  <dcterms:created xsi:type="dcterms:W3CDTF">2018-03-21T21:32:06Z</dcterms:created>
  <dcterms:modified xsi:type="dcterms:W3CDTF">2020-03-28T17:06:47Z</dcterms:modified>
</cp:coreProperties>
</file>