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99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3F061-772C-4CE0-B093-47EF7D0838D4}" type="datetimeFigureOut">
              <a:rPr lang="fr-FR" smtClean="0"/>
              <a:pPr/>
              <a:t>03/03/2020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B6F7F3-F254-4313-9C0A-0A97C6D9F6FF}" type="slidenum">
              <a:rPr lang="en-US" smtClean="0"/>
              <a:pPr/>
              <a:t>‹N°›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/>
          </a:bodyPr>
          <a:lstStyle/>
          <a:p>
            <a:pPr algn="l"/>
            <a:r>
              <a:rPr lang="en-US" sz="2800" dirty="0" smtClean="0"/>
              <a:t>Read the conversation</a:t>
            </a:r>
            <a:endParaRPr lang="en-US" sz="2800" dirty="0"/>
          </a:p>
        </p:txBody>
      </p:sp>
      <p:sp>
        <p:nvSpPr>
          <p:cNvPr id="5" name="Espace réservé du contenu 4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197493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US" i="1" dirty="0" smtClean="0"/>
              <a:t>Mark</a:t>
            </a:r>
            <a:r>
              <a:rPr lang="en-US" dirty="0" smtClean="0"/>
              <a:t>: Do you usually watch “the late show” on TV, John?</a:t>
            </a:r>
          </a:p>
          <a:p>
            <a:pPr>
              <a:buNone/>
            </a:pPr>
            <a:r>
              <a:rPr lang="en-US" i="1" dirty="0" smtClean="0"/>
              <a:t>John</a:t>
            </a:r>
            <a:r>
              <a:rPr lang="en-US" dirty="0" smtClean="0"/>
              <a:t>: No, I can’t stay up late </a:t>
            </a:r>
            <a:r>
              <a:rPr lang="en-US" u="sng" dirty="0" smtClean="0"/>
              <a:t>on week nights </a:t>
            </a:r>
            <a:r>
              <a:rPr lang="en-US" dirty="0" smtClean="0"/>
              <a:t>because I have to </a:t>
            </a:r>
            <a:r>
              <a:rPr lang="en-US" b="1" dirty="0" smtClean="0"/>
              <a:t>get up </a:t>
            </a:r>
            <a:r>
              <a:rPr lang="en-US" dirty="0" smtClean="0"/>
              <a:t>early </a:t>
            </a:r>
            <a:r>
              <a:rPr lang="en-US" u="sng" dirty="0" smtClean="0"/>
              <a:t>in the morning</a:t>
            </a:r>
            <a:r>
              <a:rPr lang="en-US" dirty="0" smtClean="0"/>
              <a:t>.</a:t>
            </a:r>
          </a:p>
          <a:p>
            <a:pPr>
              <a:buNone/>
            </a:pPr>
            <a:r>
              <a:rPr lang="en-US" i="1" dirty="0" smtClean="0"/>
              <a:t>Mark</a:t>
            </a:r>
            <a:r>
              <a:rPr lang="en-US" dirty="0" smtClean="0"/>
              <a:t>: what time do you get up?</a:t>
            </a:r>
          </a:p>
          <a:p>
            <a:pPr>
              <a:buNone/>
            </a:pPr>
            <a:r>
              <a:rPr lang="en-US" i="1" dirty="0" smtClean="0"/>
              <a:t>John</a:t>
            </a:r>
            <a:r>
              <a:rPr lang="en-US" dirty="0" smtClean="0"/>
              <a:t>: Six o’clock</a:t>
            </a:r>
          </a:p>
          <a:p>
            <a:pPr>
              <a:buNone/>
            </a:pPr>
            <a:r>
              <a:rPr lang="en-US" i="1" dirty="0" smtClean="0"/>
              <a:t>Mark</a:t>
            </a:r>
            <a:r>
              <a:rPr lang="en-US" dirty="0" smtClean="0"/>
              <a:t>: why so early?</a:t>
            </a:r>
          </a:p>
          <a:p>
            <a:pPr>
              <a:buNone/>
            </a:pPr>
            <a:r>
              <a:rPr lang="en-US" i="1" dirty="0" smtClean="0"/>
              <a:t>John</a:t>
            </a:r>
            <a:r>
              <a:rPr lang="en-US" dirty="0" smtClean="0"/>
              <a:t>: well, before I leave for school, I </a:t>
            </a:r>
            <a:r>
              <a:rPr lang="en-US" b="1" dirty="0" smtClean="0"/>
              <a:t>take a shower</a:t>
            </a:r>
            <a:r>
              <a:rPr lang="en-US" dirty="0" smtClean="0"/>
              <a:t>, </a:t>
            </a:r>
            <a:r>
              <a:rPr lang="en-US" b="1" dirty="0" smtClean="0"/>
              <a:t>get dressed, have breakfast, and brush my teeth. I leave for school </a:t>
            </a:r>
            <a:r>
              <a:rPr lang="en-US" dirty="0" smtClean="0"/>
              <a:t>at </a:t>
            </a:r>
            <a:r>
              <a:rPr lang="en-US" u="sng" dirty="0" smtClean="0"/>
              <a:t>7:20</a:t>
            </a:r>
            <a:r>
              <a:rPr lang="en-US" dirty="0" smtClean="0"/>
              <a:t> so I can get to my first class at eight.</a:t>
            </a:r>
          </a:p>
          <a:p>
            <a:pPr>
              <a:buNone/>
            </a:pPr>
            <a:r>
              <a:rPr lang="en-US" i="1" dirty="0" smtClean="0"/>
              <a:t>Mark</a:t>
            </a:r>
            <a:r>
              <a:rPr lang="en-US" dirty="0" smtClean="0"/>
              <a:t>: that’s early! My first class is </a:t>
            </a:r>
            <a:r>
              <a:rPr lang="en-US" u="sng" dirty="0" smtClean="0"/>
              <a:t>at 8:30</a:t>
            </a:r>
            <a:r>
              <a:rPr lang="en-US" dirty="0" smtClean="0"/>
              <a:t>. I live near the school. So I leave for school </a:t>
            </a:r>
            <a:r>
              <a:rPr lang="en-US" u="sng" dirty="0" smtClean="0"/>
              <a:t>at 8:15</a:t>
            </a:r>
          </a:p>
          <a:p>
            <a:pPr>
              <a:buNone/>
            </a:pPr>
            <a:r>
              <a:rPr lang="en-US" i="1" dirty="0" smtClean="0"/>
              <a:t>John</a:t>
            </a:r>
            <a:r>
              <a:rPr lang="en-US" dirty="0" smtClean="0"/>
              <a:t>: you are so lucky Mark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Video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Watch the video and write three activities: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1……………………………..</a:t>
            </a:r>
          </a:p>
          <a:p>
            <a:pPr>
              <a:buNone/>
            </a:pPr>
            <a:r>
              <a:rPr lang="en-US" dirty="0" smtClean="0"/>
              <a:t>2……………………………</a:t>
            </a:r>
          </a:p>
          <a:p>
            <a:pPr>
              <a:buNone/>
            </a:pPr>
            <a:r>
              <a:rPr lang="en-US" dirty="0" smtClean="0"/>
              <a:t>3…………………………..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>
            <a:normAutofit fontScale="90000"/>
          </a:bodyPr>
          <a:lstStyle/>
          <a:p>
            <a:pPr algn="l"/>
            <a:r>
              <a:rPr lang="en-US" sz="2800" dirty="0" smtClean="0"/>
              <a:t>Enterprise law </a:t>
            </a:r>
            <a:r>
              <a:rPr lang="en-US" sz="2800" b="1" dirty="0" smtClean="0"/>
              <a:t>(trade/business) companies</a:t>
            </a:r>
            <a:r>
              <a:rPr lang="en-US" sz="2800" dirty="0" smtClean="0"/>
              <a:t>: match the words with their definitions</a:t>
            </a:r>
            <a:endParaRPr lang="en-US" sz="2800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214422"/>
            <a:ext cx="3114668" cy="4911741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smtClean="0"/>
              <a:t>1.Product….</a:t>
            </a:r>
          </a:p>
          <a:p>
            <a:pPr>
              <a:buNone/>
            </a:pPr>
            <a:r>
              <a:rPr lang="en-US" dirty="0" smtClean="0"/>
              <a:t>2.consumer….</a:t>
            </a:r>
          </a:p>
          <a:p>
            <a:pPr>
              <a:buNone/>
            </a:pPr>
            <a:r>
              <a:rPr lang="en-US" dirty="0" smtClean="0"/>
              <a:t>3.export….</a:t>
            </a:r>
          </a:p>
          <a:p>
            <a:pPr>
              <a:buNone/>
            </a:pPr>
            <a:r>
              <a:rPr lang="en-US" dirty="0" smtClean="0"/>
              <a:t>4.supply…..</a:t>
            </a:r>
          </a:p>
          <a:p>
            <a:pPr>
              <a:buNone/>
            </a:pPr>
            <a:r>
              <a:rPr lang="en-US" dirty="0" smtClean="0"/>
              <a:t>5.import….</a:t>
            </a:r>
          </a:p>
          <a:p>
            <a:pPr>
              <a:buNone/>
            </a:pPr>
            <a:r>
              <a:rPr lang="en-US" dirty="0" smtClean="0"/>
              <a:t>6.Delivery….</a:t>
            </a:r>
          </a:p>
          <a:p>
            <a:pPr>
              <a:buNone/>
            </a:pPr>
            <a:r>
              <a:rPr lang="en-US" dirty="0" smtClean="0"/>
              <a:t>7.customs…</a:t>
            </a:r>
          </a:p>
          <a:p>
            <a:pPr>
              <a:buNone/>
            </a:pPr>
            <a:r>
              <a:rPr lang="en-US" dirty="0" smtClean="0"/>
              <a:t>8.Terms of sales….</a:t>
            </a:r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3214678" y="1214422"/>
            <a:ext cx="5472122" cy="4911741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smtClean="0"/>
              <a:t>a. To ship (move) a product from one country to another</a:t>
            </a:r>
          </a:p>
          <a:p>
            <a:pPr>
              <a:buNone/>
            </a:pPr>
            <a:r>
              <a:rPr lang="en-US" dirty="0" smtClean="0"/>
              <a:t>b. Transfer a product from one party to another</a:t>
            </a:r>
          </a:p>
          <a:p>
            <a:pPr>
              <a:buNone/>
            </a:pPr>
            <a:r>
              <a:rPr lang="en-US" dirty="0" smtClean="0"/>
              <a:t>c. It can be a good (tangible) or a service (intangible)</a:t>
            </a:r>
          </a:p>
          <a:p>
            <a:pPr>
              <a:buNone/>
            </a:pPr>
            <a:r>
              <a:rPr lang="en-US" dirty="0" smtClean="0"/>
              <a:t>d. Government authority that manages the entering and the going out of products on the country boarders. </a:t>
            </a:r>
            <a:r>
              <a:rPr lang="en-US" dirty="0" smtClean="0"/>
              <a:t>I</a:t>
            </a:r>
            <a:r>
              <a:rPr lang="en-US" dirty="0" smtClean="0"/>
              <a:t>t collects money called duties </a:t>
            </a:r>
          </a:p>
          <a:p>
            <a:pPr>
              <a:buNone/>
            </a:pPr>
            <a:r>
              <a:rPr lang="en-US" dirty="0" smtClean="0"/>
              <a:t>e. A paper that includes information about product selling: price, price of transfer, and how the payment is done: cash/bank transfer</a:t>
            </a:r>
          </a:p>
          <a:p>
            <a:pPr>
              <a:buNone/>
            </a:pPr>
            <a:r>
              <a:rPr lang="en-US" dirty="0" smtClean="0"/>
              <a:t>f. The quantity of a product that is available at certain price and time in the market</a:t>
            </a:r>
          </a:p>
          <a:p>
            <a:pPr>
              <a:buNone/>
            </a:pPr>
            <a:r>
              <a:rPr lang="en-US" dirty="0" err="1" smtClean="0"/>
              <a:t>g.person</a:t>
            </a:r>
            <a:r>
              <a:rPr lang="en-US" dirty="0" smtClean="0"/>
              <a:t>/people who buy the product</a:t>
            </a:r>
          </a:p>
          <a:p>
            <a:pPr>
              <a:buNone/>
            </a:pPr>
            <a:r>
              <a:rPr lang="en-US" dirty="0" smtClean="0"/>
              <a:t>h. Receive a product from other countries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39784"/>
          </a:xfrm>
        </p:spPr>
        <p:txBody>
          <a:bodyPr>
            <a:normAutofit fontScale="90000"/>
          </a:bodyPr>
          <a:lstStyle/>
          <a:p>
            <a:pPr algn="l"/>
            <a:r>
              <a:rPr lang="en-US" sz="2800" dirty="0" smtClean="0"/>
              <a:t>Political and Religious studies </a:t>
            </a:r>
            <a:r>
              <a:rPr lang="en-US" sz="2800" b="1" dirty="0" smtClean="0"/>
              <a:t>(Jurisprudence): </a:t>
            </a:r>
            <a:r>
              <a:rPr lang="en-US" sz="2800" dirty="0" smtClean="0"/>
              <a:t>match the first part of the sentence to the second part</a:t>
            </a:r>
            <a:endParaRPr lang="en-US" sz="2800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214422"/>
            <a:ext cx="4038600" cy="4911741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dirty="0" smtClean="0"/>
              <a:t>1.Jurisprudence deals with…</a:t>
            </a:r>
          </a:p>
          <a:p>
            <a:pPr>
              <a:buNone/>
            </a:pPr>
            <a:r>
              <a:rPr lang="en-US" dirty="0" smtClean="0"/>
              <a:t>2.Jurisprudence expands and develops….</a:t>
            </a:r>
          </a:p>
          <a:p>
            <a:pPr>
              <a:buNone/>
            </a:pPr>
            <a:r>
              <a:rPr lang="en-US" dirty="0" smtClean="0"/>
              <a:t>3.Ther are four….</a:t>
            </a:r>
          </a:p>
          <a:p>
            <a:pPr>
              <a:buNone/>
            </a:pPr>
            <a:r>
              <a:rPr lang="en-US" dirty="0" smtClean="0"/>
              <a:t>4.Jurisprudence is the human understanding of the divine </a:t>
            </a:r>
            <a:r>
              <a:rPr lang="en-US" dirty="0" smtClean="0"/>
              <a:t>I</a:t>
            </a:r>
            <a:r>
              <a:rPr lang="en-US" dirty="0" smtClean="0"/>
              <a:t>slamic law…</a:t>
            </a:r>
          </a:p>
          <a:p>
            <a:pPr>
              <a:buNone/>
            </a:pPr>
            <a:r>
              <a:rPr lang="en-US" dirty="0" smtClean="0"/>
              <a:t>5.Political Jurisprudence..</a:t>
            </a:r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4648200" y="1214422"/>
            <a:ext cx="4038600" cy="4911741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dirty="0" err="1" smtClean="0"/>
              <a:t>a.Prominent</a:t>
            </a:r>
            <a:r>
              <a:rPr lang="en-US" dirty="0" smtClean="0"/>
              <a:t> schools of jurisprudence within the Sunni practice</a:t>
            </a:r>
          </a:p>
          <a:p>
            <a:pPr>
              <a:buNone/>
            </a:pPr>
            <a:r>
              <a:rPr lang="en-US" dirty="0" err="1" smtClean="0"/>
              <a:t>b.As</a:t>
            </a:r>
            <a:r>
              <a:rPr lang="en-US" dirty="0" smtClean="0"/>
              <a:t> revealed in the Quran and the teachings and practices of the prophet</a:t>
            </a:r>
          </a:p>
          <a:p>
            <a:pPr>
              <a:buNone/>
            </a:pPr>
            <a:r>
              <a:rPr lang="en-US" dirty="0" err="1" smtClean="0"/>
              <a:t>c.Shariaa</a:t>
            </a:r>
            <a:r>
              <a:rPr lang="en-US" dirty="0" smtClean="0"/>
              <a:t> through the interpretation of the Quran and </a:t>
            </a:r>
            <a:r>
              <a:rPr lang="en-US" dirty="0" err="1" smtClean="0"/>
              <a:t>Sunna</a:t>
            </a:r>
            <a:r>
              <a:rPr lang="en-US" dirty="0" smtClean="0"/>
              <a:t> by Islamic Jurists</a:t>
            </a:r>
          </a:p>
          <a:p>
            <a:pPr>
              <a:buNone/>
            </a:pPr>
            <a:r>
              <a:rPr lang="en-US" dirty="0" err="1" smtClean="0"/>
              <a:t>d.morals</a:t>
            </a:r>
            <a:r>
              <a:rPr lang="en-US" dirty="0" smtClean="0"/>
              <a:t>, social and legislation in Islam and its political system</a:t>
            </a:r>
          </a:p>
          <a:p>
            <a:pPr>
              <a:buNone/>
            </a:pPr>
            <a:r>
              <a:rPr lang="en-US" dirty="0" err="1" smtClean="0"/>
              <a:t>e.Is</a:t>
            </a:r>
            <a:r>
              <a:rPr lang="en-US" dirty="0" smtClean="0"/>
              <a:t> a discipline that explains the ways in which a government authority </a:t>
            </a:r>
            <a:r>
              <a:rPr lang="en-US" smtClean="0"/>
              <a:t>is constituted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Daily Routine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158" y="1600200"/>
            <a:ext cx="8329642" cy="4829196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/>
              <a:t>Andrew gets up early in the morning</a:t>
            </a:r>
          </a:p>
          <a:p>
            <a:r>
              <a:rPr lang="en-US" dirty="0" smtClean="0"/>
              <a:t>He takes a shower                          </a:t>
            </a:r>
          </a:p>
          <a:p>
            <a:r>
              <a:rPr lang="en-US" dirty="0" smtClean="0"/>
              <a:t>He gets dressed                     what do you do in the morning?</a:t>
            </a:r>
          </a:p>
          <a:p>
            <a:r>
              <a:rPr lang="en-US" dirty="0" smtClean="0"/>
              <a:t>He brushes his hair              I get up at….. Then, I ………  </a:t>
            </a:r>
            <a:r>
              <a:rPr lang="en-US" dirty="0" err="1" smtClean="0"/>
              <a:t>After,I</a:t>
            </a:r>
            <a:r>
              <a:rPr lang="en-US" dirty="0" smtClean="0"/>
              <a:t> </a:t>
            </a:r>
          </a:p>
          <a:p>
            <a:r>
              <a:rPr lang="en-US" dirty="0" smtClean="0"/>
              <a:t>He takes breakfast               ……. Finally, I …..</a:t>
            </a:r>
          </a:p>
          <a:p>
            <a:r>
              <a:rPr lang="en-US" dirty="0" smtClean="0"/>
              <a:t>He brushes his teeth</a:t>
            </a:r>
          </a:p>
          <a:p>
            <a:r>
              <a:rPr lang="en-US" dirty="0" smtClean="0"/>
              <a:t>He goes to school</a:t>
            </a:r>
          </a:p>
          <a:p>
            <a:r>
              <a:rPr lang="en-US" dirty="0" smtClean="0"/>
              <a:t>He gets home from school</a:t>
            </a:r>
          </a:p>
          <a:p>
            <a:r>
              <a:rPr lang="en-US" dirty="0" smtClean="0"/>
              <a:t>He does his homework</a:t>
            </a:r>
          </a:p>
          <a:p>
            <a:r>
              <a:rPr lang="en-US" dirty="0" smtClean="0"/>
              <a:t>He has dinner early evening</a:t>
            </a:r>
          </a:p>
          <a:p>
            <a:r>
              <a:rPr lang="en-US" dirty="0" smtClean="0"/>
              <a:t>He watches TV</a:t>
            </a:r>
          </a:p>
          <a:p>
            <a:r>
              <a:rPr lang="en-US" dirty="0" smtClean="0"/>
              <a:t>He goes to bed</a:t>
            </a:r>
          </a:p>
          <a:p>
            <a:endParaRPr lang="en-US" dirty="0"/>
          </a:p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/>
          </a:bodyPr>
          <a:lstStyle/>
          <a:p>
            <a:pPr algn="l"/>
            <a:r>
              <a:rPr lang="en-US" sz="2800" dirty="0" smtClean="0"/>
              <a:t>Complete the paragraphs with the correct words</a:t>
            </a:r>
            <a:endParaRPr lang="en-US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/>
          <a:lstStyle/>
          <a:p>
            <a:r>
              <a:rPr lang="en-US" dirty="0" smtClean="0"/>
              <a:t>Lucy gets up at 7:30 …  …. Morning. She …… breakfast. She …… her teeth and hair. She gets……. After that, she leaves for school</a:t>
            </a:r>
          </a:p>
          <a:p>
            <a:r>
              <a:rPr lang="en-US" dirty="0" smtClean="0"/>
              <a:t>She …… …… home at noon. She eats …….. She takes a ……. of 20 minutes. She does her homework.</a:t>
            </a:r>
          </a:p>
          <a:p>
            <a:r>
              <a:rPr lang="en-US" dirty="0" smtClean="0"/>
              <a:t>At 5:30 she takes a snack. She eats ……… with her family ….   ….. evening. Finally, She ….  to bed at 10:00 P.M …. night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brush my teeth </a:t>
            </a:r>
            <a:r>
              <a:rPr lang="en-US" b="1" dirty="0" smtClean="0"/>
              <a:t>every day</a:t>
            </a:r>
          </a:p>
          <a:p>
            <a:r>
              <a:rPr lang="en-US" dirty="0" smtClean="0"/>
              <a:t>I </a:t>
            </a:r>
            <a:r>
              <a:rPr lang="en-US" b="1" dirty="0" smtClean="0"/>
              <a:t>always </a:t>
            </a:r>
            <a:r>
              <a:rPr lang="en-US" dirty="0" smtClean="0"/>
              <a:t>brush my teeth</a:t>
            </a:r>
          </a:p>
          <a:p>
            <a:endParaRPr lang="en-US" dirty="0"/>
          </a:p>
          <a:p>
            <a:r>
              <a:rPr lang="en-US" dirty="0" smtClean="0"/>
              <a:t>I </a:t>
            </a:r>
            <a:r>
              <a:rPr lang="en-US" b="1" dirty="0" smtClean="0"/>
              <a:t>don’t go </a:t>
            </a:r>
            <a:r>
              <a:rPr lang="en-US" dirty="0" smtClean="0"/>
              <a:t>to the cinema because I prefer to watch movies at home</a:t>
            </a:r>
          </a:p>
          <a:p>
            <a:r>
              <a:rPr lang="en-US" dirty="0" smtClean="0"/>
              <a:t>I </a:t>
            </a:r>
            <a:r>
              <a:rPr lang="en-US" b="1" dirty="0" smtClean="0"/>
              <a:t>never </a:t>
            </a:r>
            <a:r>
              <a:rPr lang="en-US" dirty="0" smtClean="0"/>
              <a:t>go to the cinema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>
            <a:normAutofit/>
          </a:bodyPr>
          <a:lstStyle/>
          <a:p>
            <a:r>
              <a:rPr lang="en-US" sz="2800" dirty="0" smtClean="0"/>
              <a:t>Frequency Adverbs</a:t>
            </a:r>
            <a:endParaRPr lang="en-US" sz="2800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928670"/>
            <a:ext cx="2686040" cy="5197493"/>
          </a:xfrm>
        </p:spPr>
        <p:txBody>
          <a:bodyPr/>
          <a:lstStyle/>
          <a:p>
            <a:r>
              <a:rPr lang="en-US" dirty="0" smtClean="0"/>
              <a:t>Always: 100%</a:t>
            </a:r>
          </a:p>
          <a:p>
            <a:r>
              <a:rPr lang="en-US" dirty="0" smtClean="0"/>
              <a:t>Usually</a:t>
            </a:r>
          </a:p>
          <a:p>
            <a:r>
              <a:rPr lang="en-US" dirty="0" smtClean="0"/>
              <a:t>Often</a:t>
            </a:r>
          </a:p>
          <a:p>
            <a:r>
              <a:rPr lang="en-US" dirty="0" smtClean="0"/>
              <a:t>Sometimes</a:t>
            </a:r>
          </a:p>
          <a:p>
            <a:r>
              <a:rPr lang="en-US" dirty="0" smtClean="0"/>
              <a:t>Seldom-rarely-hardly ever</a:t>
            </a:r>
          </a:p>
          <a:p>
            <a:r>
              <a:rPr lang="en-US" dirty="0" smtClean="0"/>
              <a:t>never</a:t>
            </a:r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3929058" y="1000108"/>
            <a:ext cx="4757742" cy="5126055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Mark </a:t>
            </a:r>
            <a:r>
              <a:rPr lang="en-US" b="1" dirty="0" smtClean="0"/>
              <a:t>always goes </a:t>
            </a:r>
            <a:r>
              <a:rPr lang="en-US" dirty="0" smtClean="0"/>
              <a:t>to school early</a:t>
            </a:r>
          </a:p>
          <a:p>
            <a:pPr>
              <a:buNone/>
            </a:pPr>
            <a:r>
              <a:rPr lang="en-US" dirty="0" smtClean="0"/>
              <a:t>Mark </a:t>
            </a:r>
            <a:r>
              <a:rPr lang="en-US" b="1" dirty="0" smtClean="0"/>
              <a:t>is always </a:t>
            </a:r>
            <a:r>
              <a:rPr lang="en-US" dirty="0" smtClean="0"/>
              <a:t>early for school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b="1" dirty="0" smtClean="0"/>
              <a:t>Sometimes </a:t>
            </a:r>
            <a:r>
              <a:rPr lang="en-US" dirty="0" smtClean="0"/>
              <a:t>Mark eats pizza for lunch</a:t>
            </a:r>
          </a:p>
          <a:p>
            <a:pPr>
              <a:buNone/>
            </a:pPr>
            <a:r>
              <a:rPr lang="en-US" dirty="0" smtClean="0"/>
              <a:t>Mark </a:t>
            </a:r>
            <a:r>
              <a:rPr lang="en-US" b="1" dirty="0" smtClean="0"/>
              <a:t>sometimes</a:t>
            </a:r>
            <a:r>
              <a:rPr lang="en-US" dirty="0" smtClean="0"/>
              <a:t> eats pizza for lunch</a:t>
            </a:r>
          </a:p>
          <a:p>
            <a:pPr>
              <a:buNone/>
            </a:pPr>
            <a:r>
              <a:rPr lang="en-US" dirty="0" smtClean="0"/>
              <a:t>Mark eats pizza </a:t>
            </a:r>
            <a:r>
              <a:rPr lang="en-US" b="1" dirty="0" smtClean="0"/>
              <a:t>sometimes</a:t>
            </a:r>
            <a:endParaRPr lang="en-US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39784"/>
          </a:xfrm>
        </p:spPr>
        <p:txBody>
          <a:bodyPr>
            <a:normAutofit fontScale="90000"/>
          </a:bodyPr>
          <a:lstStyle/>
          <a:p>
            <a:pPr algn="l"/>
            <a:r>
              <a:rPr lang="en-US" sz="2800" dirty="0" smtClean="0"/>
              <a:t>Write the frequency adverb in the right place in the sentence</a:t>
            </a:r>
            <a:endParaRPr lang="en-US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1.Ann is on time for class. (always)</a:t>
            </a:r>
          </a:p>
          <a:p>
            <a:pPr>
              <a:buNone/>
            </a:pPr>
            <a:r>
              <a:rPr lang="en-US" dirty="0" smtClean="0"/>
              <a:t>2.Ann comes to class on time. (always)</a:t>
            </a:r>
          </a:p>
          <a:p>
            <a:pPr>
              <a:buNone/>
            </a:pPr>
            <a:r>
              <a:rPr lang="en-US" dirty="0" smtClean="0"/>
              <a:t>3.Sue is late for class. (often)</a:t>
            </a:r>
          </a:p>
          <a:p>
            <a:pPr>
              <a:buNone/>
            </a:pPr>
            <a:r>
              <a:rPr lang="en-US" dirty="0" smtClean="0"/>
              <a:t>4.Sue comes to class late. (often)</a:t>
            </a:r>
          </a:p>
          <a:p>
            <a:pPr>
              <a:buNone/>
            </a:pPr>
            <a:r>
              <a:rPr lang="en-US" dirty="0" smtClean="0"/>
              <a:t>5.Ron is happy. (never)</a:t>
            </a:r>
          </a:p>
          <a:p>
            <a:pPr>
              <a:buNone/>
            </a:pPr>
            <a:r>
              <a:rPr lang="en-US" dirty="0" smtClean="0"/>
              <a:t>6.Ron smiles. (never)</a:t>
            </a:r>
          </a:p>
          <a:p>
            <a:pPr>
              <a:buNone/>
            </a:pPr>
            <a:r>
              <a:rPr lang="en-US" dirty="0" smtClean="0"/>
              <a:t>7.Bob is at home in the evening. (usually)</a:t>
            </a:r>
          </a:p>
          <a:p>
            <a:pPr>
              <a:buNone/>
            </a:pPr>
            <a:r>
              <a:rPr lang="en-US" dirty="0" smtClean="0"/>
              <a:t>8.Bob stays at home in the evening. (usually)</a:t>
            </a:r>
          </a:p>
          <a:p>
            <a:pPr>
              <a:buNone/>
            </a:pPr>
            <a:r>
              <a:rPr lang="en-US" dirty="0" smtClean="0"/>
              <a:t>9.She drinks tea. (sometimes)</a:t>
            </a:r>
          </a:p>
          <a:p>
            <a:pPr>
              <a:buNone/>
            </a:pPr>
            <a:r>
              <a:rPr lang="en-US" dirty="0" smtClean="0"/>
              <a:t>10.She drinks coffee. (never)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6908"/>
          </a:xfrm>
        </p:spPr>
        <p:txBody>
          <a:bodyPr>
            <a:normAutofit/>
          </a:bodyPr>
          <a:lstStyle/>
          <a:p>
            <a:pPr algn="l"/>
            <a:r>
              <a:rPr lang="en-US" sz="2800" dirty="0" smtClean="0"/>
              <a:t>Put the words in the correct order to make sentences</a:t>
            </a:r>
            <a:endParaRPr lang="en-US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I - have- breakfast- on- never- weekends</a:t>
            </a:r>
          </a:p>
          <a:p>
            <a:pPr marL="514350" indent="-514350">
              <a:buAutoNum type="arabicPeriod"/>
            </a:pPr>
            <a:r>
              <a:rPr lang="en-US" dirty="0" smtClean="0"/>
              <a:t>Work- I snacks- eat- at- hardly ever</a:t>
            </a:r>
          </a:p>
          <a:p>
            <a:pPr marL="514350" indent="-514350">
              <a:buAutoNum type="arabicPeriod"/>
            </a:pPr>
            <a:r>
              <a:rPr lang="en-US" dirty="0" smtClean="0"/>
              <a:t>Eat- for- pasta- dinner- sometimes- I</a:t>
            </a:r>
          </a:p>
          <a:p>
            <a:pPr marL="514350" indent="-514350">
              <a:buAutoNum type="arabicPeriod"/>
            </a:pPr>
            <a:r>
              <a:rPr lang="en-US" dirty="0" smtClean="0"/>
              <a:t>Have- I – dinner- with- often- family- my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>
            <a:normAutofit/>
          </a:bodyPr>
          <a:lstStyle/>
          <a:p>
            <a:r>
              <a:rPr lang="en-US" sz="2800" dirty="0" smtClean="0"/>
              <a:t>Frequency adverbs: question forms</a:t>
            </a:r>
            <a:endParaRPr lang="en-US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often do you get up early on weekdays?</a:t>
            </a:r>
          </a:p>
          <a:p>
            <a:r>
              <a:rPr lang="en-US" dirty="0" smtClean="0"/>
              <a:t>I usually get up early on weekdays</a:t>
            </a:r>
          </a:p>
          <a:p>
            <a:endParaRPr lang="en-US" dirty="0"/>
          </a:p>
          <a:p>
            <a:r>
              <a:rPr lang="en-US" dirty="0" smtClean="0"/>
              <a:t>Do you ever wake up early on weekdays?</a:t>
            </a:r>
          </a:p>
          <a:p>
            <a:r>
              <a:rPr lang="en-US" dirty="0" smtClean="0"/>
              <a:t>Yes, (sometimes) I do</a:t>
            </a:r>
          </a:p>
          <a:p>
            <a:r>
              <a:rPr lang="en-US" dirty="0" smtClean="0"/>
              <a:t>No, I never do/ No, I don’t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Sample activities</a:t>
            </a:r>
            <a:endParaRPr lang="en-US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214422"/>
            <a:ext cx="4038600" cy="4911741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Eat dinner at six o’clock</a:t>
            </a:r>
          </a:p>
          <a:p>
            <a:r>
              <a:rPr lang="en-US" dirty="0" smtClean="0"/>
              <a:t>Watch TV</a:t>
            </a:r>
          </a:p>
          <a:p>
            <a:r>
              <a:rPr lang="en-US" dirty="0" smtClean="0"/>
              <a:t>Listen to music</a:t>
            </a:r>
          </a:p>
          <a:p>
            <a:r>
              <a:rPr lang="en-US" dirty="0" smtClean="0"/>
              <a:t>Go shopping</a:t>
            </a:r>
          </a:p>
          <a:p>
            <a:r>
              <a:rPr lang="en-US" dirty="0" smtClean="0"/>
              <a:t>Go dancing</a:t>
            </a:r>
          </a:p>
          <a:p>
            <a:r>
              <a:rPr lang="en-US" dirty="0" smtClean="0"/>
              <a:t>Speak English</a:t>
            </a:r>
          </a:p>
          <a:p>
            <a:r>
              <a:rPr lang="en-US" dirty="0" smtClean="0"/>
              <a:t>Spend time with friends</a:t>
            </a:r>
          </a:p>
          <a:p>
            <a:r>
              <a:rPr lang="en-US" dirty="0" smtClean="0"/>
              <a:t>Read a newspaper</a:t>
            </a:r>
          </a:p>
          <a:p>
            <a:r>
              <a:rPr lang="en-US" dirty="0" smtClean="0"/>
              <a:t>Drink milk</a:t>
            </a:r>
          </a:p>
          <a:p>
            <a:r>
              <a:rPr lang="en-US" dirty="0" smtClean="0"/>
              <a:t>Play with children</a:t>
            </a:r>
            <a:endParaRPr lang="en-US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4648200" y="1214422"/>
            <a:ext cx="4038600" cy="4911741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Have a snack</a:t>
            </a:r>
          </a:p>
          <a:p>
            <a:r>
              <a:rPr lang="en-US" dirty="0" smtClean="0"/>
              <a:t>Go to bed early</a:t>
            </a:r>
          </a:p>
          <a:p>
            <a:r>
              <a:rPr lang="en-US" dirty="0" smtClean="0"/>
              <a:t>Go to bed after midnight</a:t>
            </a:r>
          </a:p>
          <a:p>
            <a:r>
              <a:rPr lang="en-US" dirty="0" smtClean="0"/>
              <a:t>Invite friends to a restaurant</a:t>
            </a:r>
          </a:p>
          <a:p>
            <a:r>
              <a:rPr lang="en-US" dirty="0" smtClean="0"/>
              <a:t>Drink coffee</a:t>
            </a:r>
          </a:p>
          <a:p>
            <a:r>
              <a:rPr lang="en-US" dirty="0" smtClean="0"/>
              <a:t>Eat junk food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876</Words>
  <Application>Microsoft Office PowerPoint</Application>
  <PresentationFormat>Affichage à l'écran (4:3)</PresentationFormat>
  <Paragraphs>119</Paragraphs>
  <Slides>12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3" baseType="lpstr">
      <vt:lpstr>Thème Office</vt:lpstr>
      <vt:lpstr>Read the conversation</vt:lpstr>
      <vt:lpstr>Daily Routine</vt:lpstr>
      <vt:lpstr>Complete the paragraphs with the correct words</vt:lpstr>
      <vt:lpstr>Diapositive 4</vt:lpstr>
      <vt:lpstr>Frequency Adverbs</vt:lpstr>
      <vt:lpstr>Write the frequency adverb in the right place in the sentence</vt:lpstr>
      <vt:lpstr>Put the words in the correct order to make sentences</vt:lpstr>
      <vt:lpstr>Frequency adverbs: question forms</vt:lpstr>
      <vt:lpstr>Sample activities</vt:lpstr>
      <vt:lpstr>Video</vt:lpstr>
      <vt:lpstr>Enterprise law (trade/business) companies: match the words with their definitions</vt:lpstr>
      <vt:lpstr>Political and Religious studies (Jurisprudence): match the first part of the sentence to the second part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Read the conversation</dc:title>
  <dc:creator>hp</dc:creator>
  <cp:lastModifiedBy>hp</cp:lastModifiedBy>
  <cp:revision>8</cp:revision>
  <dcterms:created xsi:type="dcterms:W3CDTF">2020-03-02T21:16:23Z</dcterms:created>
  <dcterms:modified xsi:type="dcterms:W3CDTF">2020-03-03T08:19:17Z</dcterms:modified>
</cp:coreProperties>
</file>

<file path=docProps/thumbnail.jpeg>
</file>