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13" r:id="rId2"/>
    <p:sldId id="306" r:id="rId3"/>
    <p:sldId id="307" r:id="rId4"/>
    <p:sldId id="308" r:id="rId5"/>
    <p:sldId id="309" r:id="rId6"/>
    <p:sldId id="310" r:id="rId7"/>
    <p:sldId id="311" r:id="rId8"/>
    <p:sldId id="31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19FC2-4550-4AD9-80FF-04F0D8AA26E9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E8130-B64E-4598-93F8-1E310598E4B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ENREGISTRER LE REEL ET</a:t>
            </a:r>
            <a:r>
              <a:rPr lang="fr-FR" baseline="0" dirty="0" smtClean="0"/>
              <a:t> LUI PERMETTRE DE SE REPRODUITE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REDECOUVRIR PAR L’IMAGE LES GRANDES</a:t>
            </a:r>
            <a:r>
              <a:rPr lang="fr-FR" baseline="0" dirty="0" smtClean="0"/>
              <a:t> DECOUVERTES GEOGRAPHIQUES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grande prouesse</a:t>
            </a:r>
            <a:r>
              <a:rPr lang="fr-FR" baseline="0" dirty="0" smtClean="0"/>
              <a:t> pour l’époque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VERITABLE DOCUMENT HISTORIQUE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PHOTOGRAPHIE ET LA VILLE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PISTE</a:t>
            </a:r>
            <a:r>
              <a:rPr lang="fr-FR" baseline="0" dirty="0" smtClean="0"/>
              <a:t> DE REFLEXION : LA PHOTOGRAPHIE ET L’ARCHITECTURE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43050"/>
            <a:ext cx="8077200" cy="1499616"/>
          </a:xfrm>
        </p:spPr>
        <p:txBody>
          <a:bodyPr>
            <a:noAutofit/>
          </a:bodyPr>
          <a:lstStyle/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</a:rPr>
              <a:t>Cinquième chapitre</a:t>
            </a:r>
            <a:endParaRPr lang="fr-F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LA PHOTOGRAPHIE DOCUMENTAIRE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 lvl="5">
              <a:buNone/>
            </a:pPr>
            <a:r>
              <a:rPr lang="fr-FR" sz="4000" dirty="0" smtClean="0"/>
              <a:t>La photographie est un document qui sert à archiver et à rendre compte du réel sous forme de clichés lisibles</a:t>
            </a:r>
          </a:p>
          <a:p>
            <a:pPr lvl="5">
              <a:buNone/>
            </a:pPr>
            <a:endParaRPr lang="fr-FR" sz="4000" dirty="0"/>
          </a:p>
        </p:txBody>
      </p:sp>
      <p:sp>
        <p:nvSpPr>
          <p:cNvPr id="4" name="Flèche courbée vers la droite 3"/>
          <p:cNvSpPr/>
          <p:nvPr/>
        </p:nvSpPr>
        <p:spPr>
          <a:xfrm>
            <a:off x="1285852" y="1643050"/>
            <a:ext cx="500066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Égal 4"/>
          <p:cNvSpPr/>
          <p:nvPr/>
        </p:nvSpPr>
        <p:spPr>
          <a:xfrm>
            <a:off x="3786182" y="5715016"/>
            <a:ext cx="914400" cy="84296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FRANCIS </a:t>
            </a:r>
            <a:r>
              <a:rPr lang="fr-FR" sz="2000" dirty="0" smtClean="0"/>
              <a:t>(1822-1898)</a:t>
            </a:r>
            <a:r>
              <a:rPr lang="fr-FR" dirty="0" smtClean="0"/>
              <a:t> </a:t>
            </a:r>
            <a:r>
              <a:rPr lang="fr-FR" sz="3000" i="1" dirty="0" smtClean="0"/>
              <a:t>La Pyramide de </a:t>
            </a:r>
            <a:r>
              <a:rPr lang="fr-FR" sz="3000" i="1" dirty="0" err="1" smtClean="0"/>
              <a:t>Sakkara</a:t>
            </a:r>
            <a:r>
              <a:rPr lang="fr-FR" sz="3000" i="1" dirty="0" smtClean="0"/>
              <a:t>, 1857</a:t>
            </a:r>
            <a:endParaRPr lang="fr-FR" sz="3000" i="1" dirty="0"/>
          </a:p>
        </p:txBody>
      </p:sp>
      <p:pic>
        <p:nvPicPr>
          <p:cNvPr id="4" name="Espace réservé du contenu 3" descr="E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4688" y="1887156"/>
            <a:ext cx="5754624" cy="44013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John THOMSON </a:t>
            </a:r>
            <a:r>
              <a:rPr lang="fr-FR" sz="2000" dirty="0" smtClean="0"/>
              <a:t>(1837-1921)</a:t>
            </a:r>
            <a:r>
              <a:rPr lang="fr-FR" dirty="0" smtClean="0"/>
              <a:t> </a:t>
            </a:r>
            <a:r>
              <a:rPr lang="fr-FR" sz="3000" i="1" dirty="0" smtClean="0"/>
              <a:t>Notre Interprète Chang, vers 1870</a:t>
            </a:r>
            <a:endParaRPr lang="fr-FR" sz="3000" i="1" dirty="0"/>
          </a:p>
        </p:txBody>
      </p:sp>
      <p:pic>
        <p:nvPicPr>
          <p:cNvPr id="4" name="Espace réservé du contenu 3" descr="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71344" y="1795716"/>
            <a:ext cx="4401312" cy="458419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BISSONS FRERES </a:t>
            </a:r>
            <a:r>
              <a:rPr lang="fr-FR" sz="2000" dirty="0" smtClean="0"/>
              <a:t>(1814-1876 et</a:t>
            </a:r>
            <a:r>
              <a:rPr lang="fr-FR" dirty="0" smtClean="0"/>
              <a:t> </a:t>
            </a:r>
            <a:r>
              <a:rPr lang="fr-FR" sz="2000" dirty="0" smtClean="0"/>
              <a:t>1826-1900)</a:t>
            </a:r>
            <a:r>
              <a:rPr lang="fr-FR" dirty="0" smtClean="0"/>
              <a:t> </a:t>
            </a:r>
            <a:r>
              <a:rPr lang="fr-FR" sz="3000" i="1" dirty="0" smtClean="0"/>
              <a:t>La Crevasse sur le chemin du grand plateau, Mont Blanc, 1861</a:t>
            </a:r>
            <a:endParaRPr lang="fr-FR" sz="3000" i="1" dirty="0"/>
          </a:p>
        </p:txBody>
      </p:sp>
      <p:pic>
        <p:nvPicPr>
          <p:cNvPr id="4" name="Espace réservé du contenu 3" descr="E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23109" y="1774825"/>
            <a:ext cx="2897781" cy="46259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Andrew J. RUSSEL </a:t>
            </a:r>
            <a:r>
              <a:rPr lang="fr-FR" sz="2000" dirty="0" smtClean="0"/>
              <a:t>(1830-1902),</a:t>
            </a:r>
            <a:r>
              <a:rPr lang="fr-FR" dirty="0" smtClean="0"/>
              <a:t> </a:t>
            </a:r>
            <a:r>
              <a:rPr lang="fr-FR" sz="3000" i="1" dirty="0" smtClean="0"/>
              <a:t>East and West </a:t>
            </a:r>
            <a:r>
              <a:rPr lang="fr-FR" sz="3000" i="1" dirty="0" err="1" smtClean="0"/>
              <a:t>Shaking</a:t>
            </a:r>
            <a:r>
              <a:rPr lang="fr-FR" sz="3000" i="1" dirty="0" smtClean="0"/>
              <a:t> hands, 10 </a:t>
            </a:r>
            <a:r>
              <a:rPr lang="fr-FR" sz="3000" i="1" smtClean="0"/>
              <a:t>mai 1869</a:t>
            </a:r>
            <a:endParaRPr lang="fr-FR" sz="3000" i="1" dirty="0"/>
          </a:p>
        </p:txBody>
      </p:sp>
      <p:pic>
        <p:nvPicPr>
          <p:cNvPr id="4" name="Espace réservé du contenu 3" descr="E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27632" y="1948116"/>
            <a:ext cx="5888736" cy="4279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Charles MARVILLE </a:t>
            </a:r>
            <a:r>
              <a:rPr lang="fr-FR" sz="2000" dirty="0" smtClean="0"/>
              <a:t>(1816-1878)</a:t>
            </a:r>
            <a:r>
              <a:rPr lang="fr-FR" dirty="0" smtClean="0"/>
              <a:t> </a:t>
            </a:r>
            <a:r>
              <a:rPr lang="fr-FR" sz="3000" i="1" dirty="0" smtClean="0"/>
              <a:t>Impasse des Bourdonnais, années 1860</a:t>
            </a:r>
            <a:endParaRPr lang="fr-FR" sz="3000" i="1" dirty="0"/>
          </a:p>
        </p:txBody>
      </p:sp>
      <p:pic>
        <p:nvPicPr>
          <p:cNvPr id="4" name="Espace réservé du contenu 3" descr="E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8130" y="1774825"/>
            <a:ext cx="3427739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Edouard-Denis BALDUS </a:t>
            </a:r>
            <a:r>
              <a:rPr lang="fr-FR" sz="2000" dirty="0" smtClean="0"/>
              <a:t>(1813-1890)</a:t>
            </a:r>
            <a:r>
              <a:rPr lang="fr-FR" dirty="0" smtClean="0"/>
              <a:t> </a:t>
            </a:r>
            <a:r>
              <a:rPr lang="fr-FR" sz="3000" i="1" dirty="0" smtClean="0"/>
              <a:t>Gare de Toulon, 1859</a:t>
            </a:r>
            <a:endParaRPr lang="fr-FR" sz="3000" i="1" dirty="0"/>
          </a:p>
        </p:txBody>
      </p:sp>
      <p:pic>
        <p:nvPicPr>
          <p:cNvPr id="4" name="Espace réservé du contenu 3" descr="E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63040" y="1935924"/>
            <a:ext cx="6217920" cy="4303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3461</TotalTime>
  <Words>146</Words>
  <Application>Microsoft Office PowerPoint</Application>
  <PresentationFormat>Affichage à l'écran (4:3)</PresentationFormat>
  <Paragraphs>34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 </vt:lpstr>
      <vt:lpstr>LA PHOTOGRAPHIE DOCUMENTAIRE</vt:lpstr>
      <vt:lpstr>FRANCIS (1822-1898) La Pyramide de Sakkara, 1857</vt:lpstr>
      <vt:lpstr>John THOMSON (1837-1921) Notre Interprète Chang, vers 1870</vt:lpstr>
      <vt:lpstr>BISSONS FRERES (1814-1876 et 1826-1900) La Crevasse sur le chemin du grand plateau, Mont Blanc, 1861</vt:lpstr>
      <vt:lpstr>Andrew J. RUSSEL (1830-1902), East and West Shaking hands, 10 mai 1869</vt:lpstr>
      <vt:lpstr>Charles MARVILLE (1816-1878) Impasse des Bourdonnais, années 1860</vt:lpstr>
      <vt:lpstr>Edouard-Denis BALDUS (1813-1890) Gare de Toulon, 1859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PHOTOGRAPHIE ET SON HISTOIRE</dc:title>
  <dc:creator>Toshiba</dc:creator>
  <cp:lastModifiedBy>Zohra Lhioui</cp:lastModifiedBy>
  <cp:revision>352</cp:revision>
  <dcterms:created xsi:type="dcterms:W3CDTF">2008-03-31T17:52:53Z</dcterms:created>
  <dcterms:modified xsi:type="dcterms:W3CDTF">2020-03-23T16:55:51Z</dcterms:modified>
</cp:coreProperties>
</file>