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330" autoAdjust="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A835-8EBB-4970-8776-278B87F4A21E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0C6A5-726C-4926-A37A-AE13C5FB749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3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54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39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2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71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2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2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1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3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0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6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7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E9227-6FB4-439F-B639-F3D56617ABF4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oleObject" Target="../embeddings/oleObject3.bin"/><Relationship Id="rId3" Type="http://schemas.openxmlformats.org/officeDocument/2006/relationships/audio" Target="../media/media1.wma"/><Relationship Id="rId7" Type="http://schemas.openxmlformats.org/officeDocument/2006/relationships/image" Target="../media/image5.jpeg"/><Relationship Id="rId12" Type="http://schemas.openxmlformats.org/officeDocument/2006/relationships/image" Target="../media/image2.emf"/><Relationship Id="rId2" Type="http://schemas.microsoft.com/office/2007/relationships/media" Target="../media/media1.wma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2.bin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Relationship Id="rId1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488340"/>
              </p:ext>
            </p:extLst>
          </p:nvPr>
        </p:nvGraphicFramePr>
        <p:xfrm>
          <a:off x="524436" y="907257"/>
          <a:ext cx="2284151" cy="732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" name="CS ChemDraw Drawing" r:id="rId9" imgW="911250" imgH="395771" progId="ChemDraw.Document.6.0">
                  <p:embed/>
                </p:oleObj>
              </mc:Choice>
              <mc:Fallback>
                <p:oleObj name="CS ChemDraw Drawing" r:id="rId9" imgW="911250" imgH="39577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4436" y="907257"/>
                        <a:ext cx="2284151" cy="7328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602037"/>
              </p:ext>
            </p:extLst>
          </p:nvPr>
        </p:nvGraphicFramePr>
        <p:xfrm>
          <a:off x="3675557" y="1"/>
          <a:ext cx="6811963" cy="174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" name="CS ChemDraw Drawing" r:id="rId11" imgW="6811830" imgH="1814732" progId="ChemDraw.Document.6.0">
                  <p:embed/>
                </p:oleObj>
              </mc:Choice>
              <mc:Fallback>
                <p:oleObj name="CS ChemDraw Drawing" r:id="rId11" imgW="6811830" imgH="181473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75557" y="1"/>
                        <a:ext cx="6811963" cy="1747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778169"/>
              </p:ext>
            </p:extLst>
          </p:nvPr>
        </p:nvGraphicFramePr>
        <p:xfrm>
          <a:off x="1799771" y="1747490"/>
          <a:ext cx="9935029" cy="5110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" name="CS ChemDraw Drawing" r:id="rId13" imgW="6680779" imgH="3804842" progId="ChemDraw.Document.6.0">
                  <p:embed/>
                </p:oleObj>
              </mc:Choice>
              <mc:Fallback>
                <p:oleObj name="CS ChemDraw Drawing" r:id="rId13" imgW="6680779" imgH="380484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99771" y="1747490"/>
                        <a:ext cx="9935029" cy="5110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250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5"/>
    </mc:Choice>
    <mc:Fallback xmlns="">
      <p:transition spd="slow" advTm="12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668655"/>
              </p:ext>
            </p:extLst>
          </p:nvPr>
        </p:nvGraphicFramePr>
        <p:xfrm>
          <a:off x="3251200" y="-51527"/>
          <a:ext cx="8577942" cy="6924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" name="CS ChemDraw Drawing" r:id="rId5" imgW="5606537" imgH="4525577" progId="ChemDraw.Document.6.0">
                  <p:embed/>
                </p:oleObj>
              </mc:Choice>
              <mc:Fallback>
                <p:oleObj name="CS ChemDraw Drawing" r:id="rId5" imgW="5606537" imgH="452557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51200" y="-51527"/>
                        <a:ext cx="8577942" cy="69240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573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479234"/>
              </p:ext>
            </p:extLst>
          </p:nvPr>
        </p:nvGraphicFramePr>
        <p:xfrm>
          <a:off x="3233997" y="1"/>
          <a:ext cx="895800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CS ChemDraw Drawing" r:id="rId5" imgW="6853165" imgH="4787705" progId="ChemDraw.Document.6.0">
                  <p:embed/>
                </p:oleObj>
              </mc:Choice>
              <mc:Fallback>
                <p:oleObj name="CS ChemDraw Drawing" r:id="rId5" imgW="6853165" imgH="478770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3997" y="1"/>
                        <a:ext cx="895800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9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5801</TotalTime>
  <Words>1</Words>
  <Application>Microsoft Office PowerPoint</Application>
  <PresentationFormat>Grand écran</PresentationFormat>
  <Paragraphs>1</Paragraphs>
  <Slides>3</Slides>
  <Notes>1</Notes>
  <HiddenSlides>0</HiddenSlides>
  <MMClips>1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CS ChemDraw Drawing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mohamed jabha</dc:creator>
  <cp:lastModifiedBy>admin</cp:lastModifiedBy>
  <cp:revision>78</cp:revision>
  <dcterms:created xsi:type="dcterms:W3CDTF">2019-10-07T11:37:29Z</dcterms:created>
  <dcterms:modified xsi:type="dcterms:W3CDTF">2020-05-15T19:05:36Z</dcterms:modified>
</cp:coreProperties>
</file>