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0" r:id="rId2"/>
    <p:sldId id="256" r:id="rId3"/>
    <p:sldId id="259" r:id="rId4"/>
    <p:sldId id="257" r:id="rId5"/>
    <p:sldId id="258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MASTER LITTÉRATURE ARTS ET MEDIAS</a:t>
            </a:r>
          </a:p>
          <a:p>
            <a:pPr algn="ctr"/>
            <a:r>
              <a:rPr lang="fr-FR" sz="4000" dirty="0" smtClean="0"/>
              <a:t>MODULE LA PHOTOGRAPHIE ENTRE ARTS ET MEDIAS</a:t>
            </a:r>
          </a:p>
          <a:p>
            <a:pPr algn="ctr"/>
            <a:r>
              <a:rPr lang="fr-FR" sz="4000" dirty="0" smtClean="0"/>
              <a:t>SEMESTRE 2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INVENTEURS OU LES PHOTOGRAPHIES PRIMITIVES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LA PHOTOGRAPHIE EST LE FRUIT D’UN FOISONNEMENT D’EXPERIENCES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Nicéphore </a:t>
            </a:r>
            <a:r>
              <a:rPr lang="fr-FR" cap="all" dirty="0" smtClean="0"/>
              <a:t>Nièpce</a:t>
            </a:r>
            <a:r>
              <a:rPr lang="fr-FR" dirty="0" smtClean="0"/>
              <a:t> (</a:t>
            </a:r>
            <a:r>
              <a:rPr lang="fr-FR" sz="2000" dirty="0" smtClean="0"/>
              <a:t>1765-1833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sz="3000" i="1" dirty="0" smtClean="0"/>
              <a:t>Point de vue d’une fenêtre du Gras, Saint-loup-De-Varenne</a:t>
            </a:r>
            <a:endParaRPr lang="fr-FR" sz="3000" i="1" dirty="0"/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64598"/>
            <a:ext cx="9001156" cy="5393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100" dirty="0" smtClean="0"/>
              <a:t>Nicéphore </a:t>
            </a:r>
            <a:r>
              <a:rPr lang="fr-FR" sz="4100" cap="all" dirty="0" smtClean="0"/>
              <a:t>Nièpce</a:t>
            </a:r>
            <a:r>
              <a:rPr lang="fr-FR" dirty="0" smtClean="0"/>
              <a:t>, </a:t>
            </a:r>
            <a:r>
              <a:rPr lang="fr-FR" sz="2700" i="1" dirty="0" smtClean="0"/>
              <a:t>La Table Servie, Copie de 1891, aux alentours de 1822</a:t>
            </a:r>
            <a:endParaRPr lang="fr-FR" sz="2700" i="1" dirty="0"/>
          </a:p>
        </p:txBody>
      </p:sp>
      <p:pic>
        <p:nvPicPr>
          <p:cNvPr id="6" name="Espace réservé du contenu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02" y="1500174"/>
            <a:ext cx="914953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smtClean="0"/>
              <a:t>Louis-Jacques-Mandé- DAGUERRE </a:t>
            </a:r>
            <a:r>
              <a:rPr lang="fr-FR" sz="1800" dirty="0" smtClean="0"/>
              <a:t>(1787-1851), </a:t>
            </a:r>
            <a:r>
              <a:rPr lang="fr-FR" sz="2700" i="1" dirty="0" smtClean="0"/>
              <a:t>Vue du Boulevard du temple, Paris</a:t>
            </a:r>
            <a:r>
              <a:rPr lang="fr-FR" sz="2700" i="1" smtClean="0"/>
              <a:t>, 1839</a:t>
            </a:r>
            <a:endParaRPr lang="fr-FR" sz="2700" i="1" dirty="0"/>
          </a:p>
        </p:txBody>
      </p:sp>
      <p:pic>
        <p:nvPicPr>
          <p:cNvPr id="4" name="Espace réservé du contenu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0353"/>
            <a:ext cx="9144000" cy="5630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smtClean="0"/>
              <a:t>William Henry Fox TALBOT </a:t>
            </a:r>
            <a:r>
              <a:rPr lang="fr-FR" sz="1800" dirty="0" smtClean="0"/>
              <a:t>(1800-1877) </a:t>
            </a:r>
            <a:r>
              <a:rPr lang="fr-FR" sz="2700" i="1" dirty="0" err="1" smtClean="0"/>
              <a:t>Photogenic</a:t>
            </a:r>
            <a:r>
              <a:rPr lang="fr-FR" sz="2700" i="1" dirty="0" smtClean="0"/>
              <a:t> </a:t>
            </a:r>
            <a:r>
              <a:rPr lang="fr-FR" sz="2700" i="1" dirty="0" err="1" smtClean="0"/>
              <a:t>Drawing</a:t>
            </a:r>
            <a:r>
              <a:rPr lang="fr-FR" sz="2700" i="1" dirty="0" smtClean="0"/>
              <a:t>, vers 1839</a:t>
            </a:r>
            <a:endParaRPr lang="fr-FR" sz="1800" dirty="0"/>
          </a:p>
        </p:txBody>
      </p:sp>
      <p:pic>
        <p:nvPicPr>
          <p:cNvPr id="4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785818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smtClean="0"/>
              <a:t>Hippolyte BAYARD</a:t>
            </a:r>
            <a:r>
              <a:rPr lang="fr-FR" sz="1800" dirty="0" smtClean="0"/>
              <a:t>(1801-1887) </a:t>
            </a:r>
            <a:r>
              <a:rPr lang="fr-FR" sz="2700" i="1" dirty="0" smtClean="0"/>
              <a:t>Autoportrait en Noyé, 1840</a:t>
            </a:r>
            <a:endParaRPr lang="fr-FR" sz="2700" i="1" dirty="0"/>
          </a:p>
        </p:txBody>
      </p:sp>
      <p:pic>
        <p:nvPicPr>
          <p:cNvPr id="6" name="Espace réservé du contenu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00115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100" dirty="0" smtClean="0"/>
              <a:t>Hippolyte BAYARD</a:t>
            </a:r>
            <a:r>
              <a:rPr lang="fr-FR" sz="2700" dirty="0" smtClean="0"/>
              <a:t>, </a:t>
            </a:r>
            <a:r>
              <a:rPr lang="fr-FR" sz="2700" i="1" dirty="0" smtClean="0"/>
              <a:t>Portrait de Mlle C., avant 1850</a:t>
            </a:r>
            <a:endParaRPr lang="fr-FR" sz="2700" i="1" dirty="0"/>
          </a:p>
        </p:txBody>
      </p:sp>
      <p:pic>
        <p:nvPicPr>
          <p:cNvPr id="4" name="Espace réservé du contenu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7912"/>
            <a:ext cx="8643966" cy="535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Chapitre premier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	</a:t>
            </a:r>
            <a:r>
              <a:rPr lang="fr-FR" sz="5400" dirty="0" smtClean="0">
                <a:solidFill>
                  <a:schemeClr val="accent3">
                    <a:lumMod val="75000"/>
                  </a:schemeClr>
                </a:solidFill>
              </a:rPr>
              <a:t>PETITE HISTOIRE PHOTOGRAPHIQUE DE LA PHOTOGRAPHIE</a:t>
            </a:r>
            <a:endParaRPr lang="fr-FR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ESSAI DE 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fr-FR" dirty="0" smtClean="0"/>
              <a:t>			PROCEDE PHYSICO-CHIMIQUE VISANT  		A ENREGISTRER UNE ENTITE (HUMAINE 		OU  NON HUMAINE) SUR UNE 			SURFACE SENSIBLE.</a:t>
            </a:r>
          </a:p>
          <a:p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2">
              <a:buNone/>
            </a:pPr>
            <a:r>
              <a:rPr lang="fr-FR" sz="2800" dirty="0" smtClean="0"/>
              <a:t>		LA PHOTOGRAPHIE EST UNE ECRITURE 	PAR LA LUMIERE</a:t>
            </a:r>
            <a:r>
              <a:rPr lang="fr-FR" dirty="0" smtClean="0"/>
              <a:t>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2844" y="1571612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0" y="3429000"/>
            <a:ext cx="20002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2800" dirty="0" smtClean="0"/>
              <a:t>			</a:t>
            </a:r>
            <a:r>
              <a:rPr lang="fr-FR" sz="3600" dirty="0" smtClean="0"/>
              <a:t>L’IMAGE PHOTOGRAPHIQUE EST 				CARACTERISEE PAR UNE 					RESSEMBLANCE PARFAITE AVEC 				L’OBJET QU’ELLE REPRESENTE</a:t>
            </a:r>
          </a:p>
          <a:p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			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		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			L’IMAGE PHOTOGRAPHIQUE EST UNE 			TRACE DU REEL  (le temps, l’espace, le statut 		sémiologique de la photo)</a:t>
            </a:r>
          </a:p>
          <a:p>
            <a:pPr>
              <a:buNone/>
            </a:pPr>
            <a:endParaRPr lang="fr-FR" sz="2800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		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14282" y="1714488"/>
            <a:ext cx="178595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14282" y="3857628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			</a:t>
            </a:r>
          </a:p>
          <a:p>
            <a:pPr>
              <a:buNone/>
            </a:pPr>
            <a:r>
              <a:rPr lang="fr-FR" sz="2800" dirty="0" smtClean="0"/>
              <a:t>				La photographie est un document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2800" dirty="0" smtClean="0"/>
              <a:t>				La photographie est un « art » de la 			représentation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8596" y="1785926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0034" y="4214818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CONTEXTE HITORIQUE GLOBAL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3"/>
            <a:r>
              <a:rPr lang="fr-FR" sz="2800" dirty="0" smtClean="0"/>
              <a:t>PAYS DE NAISSANCE : France, Angleterre</a:t>
            </a:r>
          </a:p>
          <a:p>
            <a:pPr lvl="3"/>
            <a:endParaRPr lang="fr-FR" sz="2800" dirty="0" smtClean="0"/>
          </a:p>
          <a:p>
            <a:pPr lvl="3"/>
            <a:endParaRPr lang="fr-FR" sz="2800" dirty="0" smtClean="0"/>
          </a:p>
          <a:p>
            <a:pPr lvl="3"/>
            <a:r>
              <a:rPr lang="fr-FR" sz="2800" dirty="0" smtClean="0"/>
              <a:t>PROGRES TECHNOLOGIQUE ET REVOLUTION INDUSTRIELLE</a:t>
            </a:r>
          </a:p>
          <a:p>
            <a:pPr lvl="3"/>
            <a:endParaRPr lang="fr-FR" sz="2800" dirty="0" smtClean="0"/>
          </a:p>
          <a:p>
            <a:pPr lvl="3"/>
            <a:r>
              <a:rPr lang="fr-FR" sz="2800" dirty="0" smtClean="0"/>
              <a:t>NAISSANCE DE LA DEMOCRATIE</a:t>
            </a:r>
            <a:endParaRPr lang="fr-FR" sz="2800" dirty="0"/>
          </a:p>
        </p:txBody>
      </p:sp>
      <p:cxnSp>
        <p:nvCxnSpPr>
          <p:cNvPr id="9" name="Connecteur en angle 8"/>
          <p:cNvCxnSpPr/>
          <p:nvPr/>
        </p:nvCxnSpPr>
        <p:spPr>
          <a:xfrm>
            <a:off x="428596" y="3643314"/>
            <a:ext cx="100013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/>
          <p:nvPr/>
        </p:nvCxnSpPr>
        <p:spPr>
          <a:xfrm>
            <a:off x="571472" y="2071678"/>
            <a:ext cx="928694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>
            <a:off x="357158" y="5072074"/>
            <a:ext cx="1214446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TROIS DONNEES TECHNIQUES FONDAMENTALES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endParaRPr lang="fr-FR" sz="1600" dirty="0" smtClean="0"/>
          </a:p>
          <a:p>
            <a:pPr lvl="3">
              <a:buNone/>
            </a:pPr>
            <a:endParaRPr lang="fr-FR" sz="1600" dirty="0" smtClean="0"/>
          </a:p>
          <a:p>
            <a:pPr lvl="3">
              <a:buNone/>
            </a:pPr>
            <a:r>
              <a:rPr lang="fr-FR" sz="1600" dirty="0" smtClean="0"/>
              <a:t>		</a:t>
            </a:r>
            <a:r>
              <a:rPr lang="fr-FR" sz="2800" dirty="0" smtClean="0"/>
              <a:t>LA LUMIERE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 lvl="3">
              <a:buNone/>
            </a:pPr>
            <a:r>
              <a:rPr lang="fr-FR" sz="1600" dirty="0" smtClean="0"/>
              <a:t>		</a:t>
            </a:r>
            <a:r>
              <a:rPr lang="fr-FR" sz="2800" dirty="0" smtClean="0"/>
              <a:t>LE SUPPORT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pPr lvl="3">
              <a:buNone/>
            </a:pPr>
            <a:endParaRPr lang="fr-FR" sz="2800" dirty="0" smtClean="0"/>
          </a:p>
          <a:p>
            <a:pPr lvl="3">
              <a:buNone/>
            </a:pPr>
            <a:r>
              <a:rPr lang="fr-FR" sz="1600" dirty="0" smtClean="0"/>
              <a:t>		</a:t>
            </a:r>
            <a:r>
              <a:rPr lang="fr-FR" sz="2800" dirty="0" smtClean="0"/>
              <a:t>LE FORMAT</a:t>
            </a:r>
            <a:endParaRPr lang="fr-FR" sz="2800" dirty="0"/>
          </a:p>
        </p:txBody>
      </p:sp>
      <p:sp>
        <p:nvSpPr>
          <p:cNvPr id="6" name="Flèche droite 5"/>
          <p:cNvSpPr/>
          <p:nvPr/>
        </p:nvSpPr>
        <p:spPr>
          <a:xfrm>
            <a:off x="642910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714348" y="23574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71472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TROIS GRANDES ERES DE L’HISTOIRE DE LA PHOTOGRAPHIE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sz="2800" dirty="0" smtClean="0"/>
              <a:t>1839-1880 (reconnaissance officielle, internationalisation, popularisation)</a:t>
            </a:r>
          </a:p>
          <a:p>
            <a:endParaRPr lang="fr-FR" dirty="0" smtClean="0"/>
          </a:p>
          <a:p>
            <a:endParaRPr lang="fr-FR" dirty="0" smtClean="0"/>
          </a:p>
          <a:p>
            <a:pPr lvl="3">
              <a:buNone/>
            </a:pPr>
            <a:r>
              <a:rPr lang="fr-FR" sz="2800" dirty="0" smtClean="0"/>
              <a:t>1880-1939 (la photographie se cherche, autres territoires à conquérir, naissance du cinéma, pictorialisme, la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guerre mondiale…)</a:t>
            </a:r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sz="3000" dirty="0" smtClean="0"/>
              <a:t>1939 à nos jours (le super pouvoir de la photo)</a:t>
            </a:r>
            <a:endParaRPr lang="fr-FR" sz="3000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428596" y="14287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428596" y="50006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214282" y="321468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3484</TotalTime>
  <Words>172</Words>
  <Application>Microsoft Office PowerPoint</Application>
  <PresentationFormat>Affichage à l'écran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Présentation PowerPoint</vt:lpstr>
      <vt:lpstr> </vt:lpstr>
      <vt:lpstr>Présentation PowerPoint</vt:lpstr>
      <vt:lpstr>ESSAI DE DEFINITION</vt:lpstr>
      <vt:lpstr>Présentation PowerPoint</vt:lpstr>
      <vt:lpstr>Présentation PowerPoint</vt:lpstr>
      <vt:lpstr>CONTEXTE HITORIQUE GLOBAL</vt:lpstr>
      <vt:lpstr>TROIS DONNEES TECHNIQUES FONDAMENTALES</vt:lpstr>
      <vt:lpstr>TROIS GRANDES ERES DE L’HISTOIRE DE LA PHOTOGRAPHIE</vt:lpstr>
      <vt:lpstr>LES INVENTEURS OU LES PHOTOGRAPHIES PRIMITIVES</vt:lpstr>
      <vt:lpstr>Nicéphore Nièpce (1765-1833)  Point de vue d’une fenêtre du Gras, Saint-loup-De-Varenne</vt:lpstr>
      <vt:lpstr>Nicéphore Nièpce, La Table Servie, Copie de 1891, aux alentours de 1822</vt:lpstr>
      <vt:lpstr>Louis-Jacques-Mandé- DAGUERRE (1787-1851), Vue du Boulevard du temple, Paris, 1839</vt:lpstr>
      <vt:lpstr>William Henry Fox TALBOT (1800-1877) Photogenic Drawing, vers 1839</vt:lpstr>
      <vt:lpstr>Hippolyte BAYARD(1801-1887) Autoportrait en Noyé, 1840</vt:lpstr>
      <vt:lpstr>Hippolyte BAYARD, Portrait de Mlle C., avant 1850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356</cp:revision>
  <dcterms:created xsi:type="dcterms:W3CDTF">2008-03-31T17:52:53Z</dcterms:created>
  <dcterms:modified xsi:type="dcterms:W3CDTF">2020-03-23T16:30:47Z</dcterms:modified>
</cp:coreProperties>
</file>