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21/03/2020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MA" dirty="0" smtClean="0"/>
              <a:t>Modern and </a:t>
            </a:r>
            <a:r>
              <a:rPr lang="fr-MA" dirty="0" err="1" smtClean="0"/>
              <a:t>Postmodern</a:t>
            </a:r>
            <a:r>
              <a:rPr lang="fr-MA" dirty="0" smtClean="0"/>
              <a:t> </a:t>
            </a:r>
            <a:r>
              <a:rPr lang="fr-MA" dirty="0" err="1" smtClean="0"/>
              <a:t>Thought</a:t>
            </a:r>
            <a:r>
              <a:rPr lang="fr-MA" dirty="0" smtClean="0"/>
              <a:t/>
            </a:r>
            <a:br>
              <a:rPr lang="fr-MA" dirty="0" smtClean="0"/>
            </a:br>
            <a:r>
              <a:rPr lang="fr-MA" dirty="0" smtClean="0"/>
              <a:t>Prof. </a:t>
            </a:r>
            <a:r>
              <a:rPr lang="fr-MA" dirty="0" err="1" smtClean="0"/>
              <a:t>Nachit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MA" dirty="0" err="1" smtClean="0"/>
              <a:t>Semester</a:t>
            </a:r>
            <a:r>
              <a:rPr lang="fr-MA" dirty="0" smtClean="0"/>
              <a:t> 6</a:t>
            </a:r>
          </a:p>
          <a:p>
            <a:r>
              <a:rPr lang="fr-MA" dirty="0" smtClean="0"/>
              <a:t>Group 3 &amp; 4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MA" dirty="0" err="1" smtClean="0"/>
              <a:t>These</a:t>
            </a:r>
            <a:r>
              <a:rPr lang="fr-MA" dirty="0" smtClean="0"/>
              <a:t> are the </a:t>
            </a:r>
            <a:r>
              <a:rPr lang="fr-MA" dirty="0" err="1" smtClean="0"/>
              <a:t>intellectual</a:t>
            </a:r>
            <a:r>
              <a:rPr lang="fr-MA" dirty="0" smtClean="0"/>
              <a:t> </a:t>
            </a:r>
            <a:r>
              <a:rPr lang="fr-MA" dirty="0" err="1" smtClean="0"/>
              <a:t>pillars</a:t>
            </a:r>
            <a:r>
              <a:rPr lang="fr-MA" dirty="0" smtClean="0"/>
              <a:t> on </a:t>
            </a:r>
            <a:r>
              <a:rPr lang="fr-MA" dirty="0" err="1" smtClean="0"/>
              <a:t>which</a:t>
            </a:r>
            <a:r>
              <a:rPr lang="fr-MA" dirty="0" smtClean="0"/>
              <a:t> </a:t>
            </a:r>
            <a:r>
              <a:rPr lang="fr-MA" dirty="0" err="1" smtClean="0"/>
              <a:t>European</a:t>
            </a:r>
            <a:r>
              <a:rPr lang="fr-MA" dirty="0" smtClean="0"/>
              <a:t> </a:t>
            </a:r>
            <a:r>
              <a:rPr lang="fr-MA" dirty="0" err="1" smtClean="0"/>
              <a:t>modernity</a:t>
            </a:r>
            <a:r>
              <a:rPr lang="fr-MA" dirty="0" smtClean="0"/>
              <a:t> </a:t>
            </a:r>
            <a:r>
              <a:rPr lang="fr-MA" dirty="0" err="1" smtClean="0"/>
              <a:t>rested</a:t>
            </a:r>
            <a:r>
              <a:rPr lang="fr-MA" dirty="0" smtClean="0"/>
              <a:t>. </a:t>
            </a:r>
            <a:r>
              <a:rPr lang="fr-MA" dirty="0" err="1" smtClean="0"/>
              <a:t>They</a:t>
            </a:r>
            <a:r>
              <a:rPr lang="fr-MA" dirty="0" smtClean="0"/>
              <a:t> all </a:t>
            </a:r>
            <a:r>
              <a:rPr lang="fr-MA" dirty="0" err="1" smtClean="0"/>
              <a:t>prioritized</a:t>
            </a:r>
            <a:r>
              <a:rPr lang="fr-MA" dirty="0" smtClean="0"/>
              <a:t>, </a:t>
            </a:r>
            <a:r>
              <a:rPr lang="fr-MA" dirty="0" err="1" smtClean="0"/>
              <a:t>reason</a:t>
            </a:r>
            <a:r>
              <a:rPr lang="fr-MA" dirty="0" smtClean="0"/>
              <a:t>, </a:t>
            </a:r>
            <a:r>
              <a:rPr lang="fr-MA" dirty="0" err="1" smtClean="0"/>
              <a:t>logic</a:t>
            </a:r>
            <a:r>
              <a:rPr lang="fr-MA" dirty="0" smtClean="0"/>
              <a:t>, science, </a:t>
            </a:r>
            <a:r>
              <a:rPr lang="fr-MA" dirty="0" err="1" smtClean="0"/>
              <a:t>human</a:t>
            </a:r>
            <a:r>
              <a:rPr lang="fr-MA" dirty="0" smtClean="0"/>
              <a:t> intelligence and </a:t>
            </a:r>
            <a:r>
              <a:rPr lang="fr-MA" dirty="0" err="1" smtClean="0"/>
              <a:t>freedom</a:t>
            </a:r>
            <a:r>
              <a:rPr lang="fr-MA" dirty="0" smtClean="0"/>
              <a:t> </a:t>
            </a:r>
            <a:r>
              <a:rPr lang="fr-MA" dirty="0" err="1" smtClean="0"/>
              <a:t>from</a:t>
            </a:r>
            <a:r>
              <a:rPr lang="fr-MA" dirty="0" smtClean="0"/>
              <a:t> the </a:t>
            </a:r>
            <a:r>
              <a:rPr lang="fr-MA" dirty="0" err="1" smtClean="0"/>
              <a:t>shackles</a:t>
            </a:r>
            <a:r>
              <a:rPr lang="fr-MA" dirty="0" smtClean="0"/>
              <a:t> of tradition.</a:t>
            </a:r>
          </a:p>
          <a:p>
            <a:r>
              <a:rPr lang="fr-MA" dirty="0" smtClean="0"/>
              <a:t>If I </a:t>
            </a:r>
            <a:r>
              <a:rPr lang="fr-MA" dirty="0" err="1" smtClean="0"/>
              <a:t>take</a:t>
            </a:r>
            <a:r>
              <a:rPr lang="fr-MA" dirty="0" smtClean="0"/>
              <a:t> the case of </a:t>
            </a:r>
            <a:r>
              <a:rPr lang="fr-MA" dirty="0" err="1" smtClean="0"/>
              <a:t>progess</a:t>
            </a:r>
            <a:r>
              <a:rPr lang="fr-MA" dirty="0" smtClean="0"/>
              <a:t> and change as an </a:t>
            </a:r>
            <a:r>
              <a:rPr lang="fr-MA" dirty="0" err="1" smtClean="0"/>
              <a:t>example</a:t>
            </a:r>
            <a:r>
              <a:rPr lang="fr-MA" dirty="0" smtClean="0"/>
              <a:t>, </a:t>
            </a:r>
            <a:r>
              <a:rPr lang="fr-MA" dirty="0" err="1" smtClean="0"/>
              <a:t>it</a:t>
            </a:r>
            <a:r>
              <a:rPr lang="fr-MA" dirty="0" smtClean="0"/>
              <a:t> </a:t>
            </a:r>
            <a:r>
              <a:rPr lang="fr-MA" dirty="0" err="1" smtClean="0"/>
              <a:t>reflects</a:t>
            </a:r>
            <a:r>
              <a:rPr lang="fr-MA" dirty="0" smtClean="0"/>
              <a:t> the </a:t>
            </a:r>
            <a:r>
              <a:rPr lang="fr-MA" dirty="0" err="1" smtClean="0"/>
              <a:t>strong</a:t>
            </a:r>
            <a:r>
              <a:rPr lang="fr-MA" dirty="0" smtClean="0"/>
              <a:t> </a:t>
            </a:r>
            <a:r>
              <a:rPr lang="fr-MA" dirty="0" err="1" smtClean="0"/>
              <a:t>belief</a:t>
            </a:r>
            <a:r>
              <a:rPr lang="fr-MA" dirty="0" smtClean="0"/>
              <a:t> in </a:t>
            </a:r>
            <a:r>
              <a:rPr lang="fr-MA" dirty="0" err="1" smtClean="0"/>
              <a:t>development</a:t>
            </a:r>
            <a:r>
              <a:rPr lang="fr-MA" dirty="0" smtClean="0"/>
              <a:t> , </a:t>
            </a:r>
            <a:r>
              <a:rPr lang="fr-MA" dirty="0" err="1" smtClean="0"/>
              <a:t>improvement</a:t>
            </a:r>
            <a:r>
              <a:rPr lang="fr-MA" dirty="0" smtClean="0"/>
              <a:t> and transition to a </a:t>
            </a:r>
            <a:r>
              <a:rPr lang="fr-MA" dirty="0" err="1" smtClean="0"/>
              <a:t>better</a:t>
            </a:r>
            <a:r>
              <a:rPr lang="fr-MA" dirty="0" smtClean="0"/>
              <a:t> future. </a:t>
            </a:r>
            <a:r>
              <a:rPr lang="fr-MA" dirty="0" err="1" smtClean="0"/>
              <a:t>Modernity</a:t>
            </a:r>
            <a:r>
              <a:rPr lang="fr-MA" dirty="0" smtClean="0"/>
              <a:t> </a:t>
            </a:r>
            <a:r>
              <a:rPr lang="fr-MA" dirty="0" err="1" smtClean="0"/>
              <a:t>rested</a:t>
            </a:r>
            <a:r>
              <a:rPr lang="fr-MA" dirty="0" smtClean="0"/>
              <a:t> on a </a:t>
            </a:r>
            <a:r>
              <a:rPr lang="fr-MA" dirty="0" err="1" smtClean="0"/>
              <a:t>strong</a:t>
            </a:r>
            <a:r>
              <a:rPr lang="fr-MA" dirty="0" smtClean="0"/>
              <a:t> conviction </a:t>
            </a:r>
            <a:r>
              <a:rPr lang="fr-MA" dirty="0" err="1" smtClean="0"/>
              <a:t>that</a:t>
            </a:r>
            <a:r>
              <a:rPr lang="fr-MA" dirty="0" smtClean="0"/>
              <a:t> </a:t>
            </a:r>
            <a:r>
              <a:rPr lang="fr-MA" dirty="0" err="1" smtClean="0"/>
              <a:t>Tomorrow</a:t>
            </a:r>
            <a:r>
              <a:rPr lang="fr-MA" dirty="0" smtClean="0"/>
              <a:t> </a:t>
            </a:r>
            <a:r>
              <a:rPr lang="fr-MA" dirty="0" err="1" smtClean="0"/>
              <a:t>will</a:t>
            </a:r>
            <a:r>
              <a:rPr lang="fr-MA" dirty="0" smtClean="0"/>
              <a:t> </a:t>
            </a:r>
            <a:r>
              <a:rPr lang="fr-MA" dirty="0" err="1" smtClean="0"/>
              <a:t>be</a:t>
            </a:r>
            <a:r>
              <a:rPr lang="fr-MA" dirty="0" smtClean="0"/>
              <a:t> constructive. </a:t>
            </a:r>
            <a:r>
              <a:rPr lang="fr-MA" dirty="0" err="1" smtClean="0"/>
              <a:t>Hence</a:t>
            </a:r>
            <a:r>
              <a:rPr lang="fr-MA" dirty="0" smtClean="0"/>
              <a:t> the critique of and rupture </a:t>
            </a:r>
            <a:r>
              <a:rPr lang="fr-MA" dirty="0" err="1" smtClean="0"/>
              <a:t>with</a:t>
            </a:r>
            <a:r>
              <a:rPr lang="fr-MA" dirty="0" smtClean="0"/>
              <a:t> the </a:t>
            </a:r>
            <a:r>
              <a:rPr lang="fr-MA" dirty="0" err="1" smtClean="0"/>
              <a:t>past</a:t>
            </a:r>
            <a:r>
              <a:rPr lang="fr-MA" dirty="0" smtClean="0"/>
              <a:t> and tradition </a:t>
            </a:r>
            <a:r>
              <a:rPr lang="fr-MA" dirty="0" err="1" smtClean="0"/>
              <a:t>often</a:t>
            </a:r>
            <a:r>
              <a:rPr lang="fr-MA" dirty="0" smtClean="0"/>
              <a:t> </a:t>
            </a:r>
            <a:r>
              <a:rPr lang="fr-MA" dirty="0" err="1" smtClean="0"/>
              <a:t>deemed</a:t>
            </a:r>
            <a:r>
              <a:rPr lang="fr-MA" dirty="0" smtClean="0"/>
              <a:t> </a:t>
            </a:r>
            <a:r>
              <a:rPr lang="fr-MA" dirty="0" err="1" smtClean="0"/>
              <a:t>archaic</a:t>
            </a:r>
            <a:r>
              <a:rPr lang="fr-MA" dirty="0" smtClean="0"/>
              <a:t> and </a:t>
            </a:r>
            <a:r>
              <a:rPr lang="fr-MA" dirty="0" err="1" smtClean="0"/>
              <a:t>frustrating</a:t>
            </a:r>
            <a:r>
              <a:rPr lang="fr-MA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MA" dirty="0" smtClean="0"/>
              <a:t>The </a:t>
            </a:r>
            <a:r>
              <a:rPr lang="fr-MA" dirty="0" err="1" smtClean="0"/>
              <a:t>next</a:t>
            </a:r>
            <a:r>
              <a:rPr lang="fr-MA" dirty="0" smtClean="0"/>
              <a:t> classe </a:t>
            </a:r>
            <a:r>
              <a:rPr lang="fr-MA" dirty="0" err="1" smtClean="0"/>
              <a:t>will</a:t>
            </a:r>
            <a:r>
              <a:rPr lang="fr-MA" dirty="0" smtClean="0"/>
              <a:t> </a:t>
            </a:r>
            <a:r>
              <a:rPr lang="fr-MA" dirty="0" err="1" smtClean="0"/>
              <a:t>cover</a:t>
            </a:r>
            <a:r>
              <a:rPr lang="fr-MA" dirty="0" smtClean="0"/>
              <a:t> </a:t>
            </a:r>
            <a:r>
              <a:rPr lang="fr-MA" dirty="0" err="1" smtClean="0"/>
              <a:t>other</a:t>
            </a:r>
            <a:r>
              <a:rPr lang="fr-MA" dirty="0" smtClean="0"/>
              <a:t> aspects of </a:t>
            </a:r>
            <a:r>
              <a:rPr lang="fr-MA" dirty="0" err="1" smtClean="0"/>
              <a:t>modernity</a:t>
            </a:r>
            <a:r>
              <a:rPr lang="fr-MA" dirty="0" smtClean="0"/>
              <a:t>.</a:t>
            </a:r>
          </a:p>
          <a:p>
            <a:r>
              <a:rPr lang="fr-MA" dirty="0" err="1" smtClean="0"/>
              <a:t>Please</a:t>
            </a:r>
            <a:r>
              <a:rPr lang="fr-MA" dirty="0" smtClean="0"/>
              <a:t> </a:t>
            </a:r>
            <a:r>
              <a:rPr lang="fr-MA" dirty="0" err="1" smtClean="0"/>
              <a:t>read</a:t>
            </a:r>
            <a:r>
              <a:rPr lang="fr-MA" dirty="0" smtClean="0"/>
              <a:t> the </a:t>
            </a:r>
            <a:r>
              <a:rPr lang="fr-MA" dirty="0" err="1" smtClean="0"/>
              <a:t>three</a:t>
            </a:r>
            <a:r>
              <a:rPr lang="fr-MA" dirty="0" smtClean="0"/>
              <a:t> first articles </a:t>
            </a:r>
            <a:r>
              <a:rPr lang="fr-MA" dirty="0" err="1" smtClean="0"/>
              <a:t>from</a:t>
            </a:r>
            <a:r>
              <a:rPr lang="fr-MA" dirty="0" smtClean="0"/>
              <a:t> </a:t>
            </a:r>
            <a:r>
              <a:rPr lang="fr-MA" dirty="0" err="1" smtClean="0"/>
              <a:t>Rethinking</a:t>
            </a:r>
            <a:r>
              <a:rPr lang="fr-MA" dirty="0" smtClean="0"/>
              <a:t> </a:t>
            </a:r>
            <a:r>
              <a:rPr lang="fr-MA" dirty="0" err="1" smtClean="0"/>
              <a:t>Modernity</a:t>
            </a:r>
            <a:r>
              <a:rPr lang="fr-MA" dirty="0" smtClean="0"/>
              <a:t>. </a:t>
            </a:r>
            <a:r>
              <a:rPr lang="fr-MA" dirty="0" err="1" smtClean="0"/>
              <a:t>Postcolonialism</a:t>
            </a:r>
            <a:r>
              <a:rPr lang="fr-MA" dirty="0" smtClean="0"/>
              <a:t> and the </a:t>
            </a:r>
            <a:r>
              <a:rPr lang="fr-MA" dirty="0" err="1" smtClean="0"/>
              <a:t>Socialogical</a:t>
            </a:r>
            <a:r>
              <a:rPr lang="fr-MA" dirty="0" smtClean="0"/>
              <a:t> Imagination By </a:t>
            </a:r>
            <a:r>
              <a:rPr lang="fr-MA" dirty="0" err="1" smtClean="0"/>
              <a:t>Gurminder</a:t>
            </a:r>
            <a:r>
              <a:rPr lang="fr-MA" dirty="0" smtClean="0"/>
              <a:t> K. </a:t>
            </a:r>
            <a:r>
              <a:rPr lang="fr-MA" dirty="0" err="1" smtClean="0"/>
              <a:t>Bhambra</a:t>
            </a:r>
            <a:r>
              <a:rPr lang="fr-MA" dirty="0" smtClean="0"/>
              <a:t>. </a:t>
            </a:r>
            <a:r>
              <a:rPr lang="fr-MA" dirty="0" err="1" smtClean="0"/>
              <a:t>These</a:t>
            </a:r>
            <a:r>
              <a:rPr lang="fr-MA" dirty="0" smtClean="0"/>
              <a:t> articles </a:t>
            </a:r>
            <a:r>
              <a:rPr lang="fr-MA" dirty="0" err="1" smtClean="0"/>
              <a:t>will</a:t>
            </a:r>
            <a:r>
              <a:rPr lang="fr-MA" dirty="0" smtClean="0"/>
              <a:t> </a:t>
            </a:r>
            <a:r>
              <a:rPr lang="fr-MA" dirty="0" err="1" smtClean="0"/>
              <a:t>be</a:t>
            </a:r>
            <a:r>
              <a:rPr lang="fr-MA" dirty="0" smtClean="0"/>
              <a:t> the </a:t>
            </a:r>
            <a:r>
              <a:rPr lang="fr-MA" dirty="0" err="1" smtClean="0"/>
              <a:t>core</a:t>
            </a:r>
            <a:r>
              <a:rPr lang="fr-MA" dirty="0" smtClean="0"/>
              <a:t> of the </a:t>
            </a:r>
            <a:r>
              <a:rPr lang="fr-MA" dirty="0" err="1" smtClean="0"/>
              <a:t>coming</a:t>
            </a:r>
            <a:r>
              <a:rPr lang="fr-MA" dirty="0" smtClean="0"/>
              <a:t> lectures. </a:t>
            </a:r>
          </a:p>
          <a:p>
            <a:r>
              <a:rPr lang="fr-MA" dirty="0" smtClean="0"/>
              <a:t>I </a:t>
            </a:r>
            <a:r>
              <a:rPr lang="fr-MA" dirty="0" err="1" smtClean="0"/>
              <a:t>hope</a:t>
            </a:r>
            <a:r>
              <a:rPr lang="fr-MA" dirty="0" smtClean="0"/>
              <a:t> </a:t>
            </a:r>
            <a:r>
              <a:rPr lang="fr-MA" dirty="0" err="1" smtClean="0"/>
              <a:t>you</a:t>
            </a:r>
            <a:r>
              <a:rPr lang="fr-MA" dirty="0" smtClean="0"/>
              <a:t> </a:t>
            </a:r>
            <a:r>
              <a:rPr lang="fr-MA" dirty="0" err="1" smtClean="0"/>
              <a:t>succeeded</a:t>
            </a:r>
            <a:r>
              <a:rPr lang="fr-MA" dirty="0" smtClean="0"/>
              <a:t> to </a:t>
            </a:r>
            <a:r>
              <a:rPr lang="fr-MA" dirty="0" err="1" smtClean="0"/>
              <a:t>get</a:t>
            </a:r>
            <a:r>
              <a:rPr lang="fr-MA" dirty="0" smtClean="0"/>
              <a:t> a copy of the </a:t>
            </a:r>
            <a:r>
              <a:rPr lang="fr-MA" dirty="0" err="1" smtClean="0"/>
              <a:t>reading</a:t>
            </a:r>
            <a:r>
              <a:rPr lang="fr-MA" dirty="0" smtClean="0"/>
              <a:t> </a:t>
            </a:r>
            <a:r>
              <a:rPr lang="fr-MA" dirty="0" err="1" smtClean="0"/>
              <a:t>material</a:t>
            </a:r>
            <a:r>
              <a:rPr lang="fr-MA" dirty="0" smtClean="0"/>
              <a:t> </a:t>
            </a:r>
            <a:r>
              <a:rPr lang="fr-MA" dirty="0" err="1" smtClean="0"/>
              <a:t>from</a:t>
            </a:r>
            <a:r>
              <a:rPr lang="fr-MA" dirty="0" smtClean="0"/>
              <a:t> </a:t>
            </a:r>
            <a:r>
              <a:rPr lang="fr-MA" dirty="0" err="1" smtClean="0"/>
              <a:t>Alfalah</a:t>
            </a:r>
            <a:r>
              <a:rPr lang="fr-MA" dirty="0" smtClean="0"/>
              <a:t> </a:t>
            </a:r>
            <a:r>
              <a:rPr lang="fr-MA" dirty="0" err="1" smtClean="0"/>
              <a:t>photocopy</a:t>
            </a:r>
            <a:r>
              <a:rPr lang="fr-MA" dirty="0" smtClean="0"/>
              <a:t> stand.</a:t>
            </a:r>
          </a:p>
          <a:p>
            <a:r>
              <a:rPr lang="fr-MA" dirty="0" err="1" smtClean="0"/>
              <a:t>Students</a:t>
            </a:r>
            <a:r>
              <a:rPr lang="fr-MA" dirty="0" smtClean="0"/>
              <a:t> are </a:t>
            </a:r>
            <a:r>
              <a:rPr lang="fr-MA" dirty="0" err="1" smtClean="0"/>
              <a:t>expected</a:t>
            </a:r>
            <a:r>
              <a:rPr lang="fr-MA" dirty="0" smtClean="0"/>
              <a:t> to do </a:t>
            </a:r>
            <a:r>
              <a:rPr lang="fr-MA" dirty="0" err="1" smtClean="0"/>
              <a:t>further</a:t>
            </a:r>
            <a:r>
              <a:rPr lang="fr-MA" dirty="0" smtClean="0"/>
              <a:t> </a:t>
            </a:r>
            <a:r>
              <a:rPr lang="fr-MA" dirty="0" err="1" smtClean="0"/>
              <a:t>readings</a:t>
            </a:r>
            <a:r>
              <a:rPr lang="fr-MA" dirty="0" smtClean="0"/>
              <a:t> and </a:t>
            </a:r>
            <a:r>
              <a:rPr lang="fr-MA" dirty="0" err="1" smtClean="0"/>
              <a:t>research</a:t>
            </a:r>
            <a:r>
              <a:rPr lang="fr-MA" dirty="0" smtClean="0"/>
              <a:t> on </a:t>
            </a:r>
            <a:r>
              <a:rPr lang="fr-MA" dirty="0" err="1" smtClean="0"/>
              <a:t>these</a:t>
            </a:r>
            <a:r>
              <a:rPr lang="fr-MA" dirty="0" smtClean="0"/>
              <a:t> </a:t>
            </a:r>
            <a:r>
              <a:rPr lang="fr-MA" dirty="0" err="1" smtClean="0"/>
              <a:t>key</a:t>
            </a:r>
            <a:r>
              <a:rPr lang="fr-MA" dirty="0" smtClean="0"/>
              <a:t> aspects of </a:t>
            </a:r>
            <a:r>
              <a:rPr lang="fr-MA" dirty="0" err="1" smtClean="0"/>
              <a:t>modernity</a:t>
            </a:r>
            <a:r>
              <a:rPr lang="fr-MA" dirty="0" smtClean="0"/>
              <a:t>. </a:t>
            </a:r>
          </a:p>
          <a:p>
            <a:r>
              <a:rPr lang="fr-MA" dirty="0" smtClean="0"/>
              <a:t>If </a:t>
            </a:r>
            <a:r>
              <a:rPr lang="fr-MA" dirty="0" err="1" smtClean="0"/>
              <a:t>you</a:t>
            </a:r>
            <a:r>
              <a:rPr lang="fr-MA" dirty="0" smtClean="0"/>
              <a:t> have </a:t>
            </a:r>
            <a:r>
              <a:rPr lang="fr-MA" dirty="0" err="1" smtClean="0"/>
              <a:t>any</a:t>
            </a:r>
            <a:r>
              <a:rPr lang="fr-MA" dirty="0" smtClean="0"/>
              <a:t> questions about </a:t>
            </a:r>
            <a:r>
              <a:rPr lang="fr-MA" dirty="0" err="1" smtClean="0"/>
              <a:t>this</a:t>
            </a:r>
            <a:r>
              <a:rPr lang="fr-MA" dirty="0" smtClean="0"/>
              <a:t> first class, </a:t>
            </a:r>
            <a:r>
              <a:rPr lang="fr-MA" dirty="0" err="1" smtClean="0"/>
              <a:t>please</a:t>
            </a:r>
            <a:r>
              <a:rPr lang="fr-MA" dirty="0" smtClean="0"/>
              <a:t> let me know and I </a:t>
            </a:r>
            <a:r>
              <a:rPr lang="fr-MA" dirty="0" err="1" smtClean="0"/>
              <a:t>will</a:t>
            </a:r>
            <a:r>
              <a:rPr lang="fr-MA" dirty="0" smtClean="0"/>
              <a:t> </a:t>
            </a:r>
            <a:r>
              <a:rPr lang="fr-MA" dirty="0" err="1" smtClean="0"/>
              <a:t>respond</a:t>
            </a:r>
            <a:r>
              <a:rPr lang="fr-MA" dirty="0" smtClean="0"/>
              <a:t> in the </a:t>
            </a:r>
            <a:r>
              <a:rPr lang="fr-MA" dirty="0" err="1" smtClean="0"/>
              <a:t>next</a:t>
            </a:r>
            <a:r>
              <a:rPr lang="fr-MA" dirty="0" smtClean="0"/>
              <a:t> class. </a:t>
            </a:r>
          </a:p>
          <a:p>
            <a:r>
              <a:rPr lang="fr-MA" dirty="0" smtClean="0"/>
              <a:t>I </a:t>
            </a:r>
            <a:r>
              <a:rPr lang="fr-MA" dirty="0" err="1" smtClean="0"/>
              <a:t>suggest</a:t>
            </a:r>
            <a:r>
              <a:rPr lang="fr-MA" dirty="0" smtClean="0"/>
              <a:t> a class </a:t>
            </a:r>
            <a:r>
              <a:rPr lang="fr-MA" dirty="0" err="1" smtClean="0"/>
              <a:t>facilitator</a:t>
            </a:r>
            <a:r>
              <a:rPr lang="fr-MA" dirty="0" smtClean="0"/>
              <a:t> to </a:t>
            </a:r>
            <a:r>
              <a:rPr lang="fr-MA" dirty="0" err="1" smtClean="0"/>
              <a:t>collect</a:t>
            </a:r>
            <a:r>
              <a:rPr lang="fr-MA" dirty="0" smtClean="0"/>
              <a:t> </a:t>
            </a:r>
            <a:r>
              <a:rPr lang="fr-MA" dirty="0" err="1" smtClean="0"/>
              <a:t>your</a:t>
            </a:r>
            <a:r>
              <a:rPr lang="fr-MA" dirty="0" smtClean="0"/>
              <a:t> </a:t>
            </a:r>
            <a:r>
              <a:rPr lang="fr-MA" dirty="0" err="1" smtClean="0"/>
              <a:t>queries</a:t>
            </a:r>
            <a:r>
              <a:rPr lang="fr-MA" dirty="0" smtClean="0"/>
              <a:t> and </a:t>
            </a:r>
            <a:r>
              <a:rPr lang="fr-MA" dirty="0" err="1" smtClean="0"/>
              <a:t>send</a:t>
            </a:r>
            <a:r>
              <a:rPr lang="fr-MA" dirty="0" smtClean="0"/>
              <a:t> </a:t>
            </a:r>
            <a:r>
              <a:rPr lang="fr-MA" dirty="0" err="1" smtClean="0"/>
              <a:t>them</a:t>
            </a:r>
            <a:r>
              <a:rPr lang="fr-MA" dirty="0" smtClean="0"/>
              <a:t> to me </a:t>
            </a:r>
            <a:r>
              <a:rPr lang="fr-MA" dirty="0" err="1" smtClean="0"/>
              <a:t>either</a:t>
            </a:r>
            <a:r>
              <a:rPr lang="fr-MA" dirty="0" smtClean="0"/>
              <a:t> </a:t>
            </a:r>
            <a:r>
              <a:rPr lang="fr-MA" dirty="0" err="1" smtClean="0"/>
              <a:t>through</a:t>
            </a:r>
            <a:r>
              <a:rPr lang="fr-MA" dirty="0" smtClean="0"/>
              <a:t> the </a:t>
            </a:r>
            <a:r>
              <a:rPr lang="fr-MA" dirty="0" err="1" smtClean="0"/>
              <a:t>school</a:t>
            </a:r>
            <a:r>
              <a:rPr lang="fr-MA" dirty="0" smtClean="0"/>
              <a:t> </a:t>
            </a:r>
            <a:r>
              <a:rPr lang="fr-MA" dirty="0" err="1" smtClean="0"/>
              <a:t>elctronic</a:t>
            </a:r>
            <a:r>
              <a:rPr lang="fr-MA" dirty="0" smtClean="0"/>
              <a:t> </a:t>
            </a:r>
            <a:r>
              <a:rPr lang="fr-MA" dirty="0" err="1" smtClean="0"/>
              <a:t>platform</a:t>
            </a:r>
            <a:r>
              <a:rPr lang="fr-MA" dirty="0" smtClean="0"/>
              <a:t> or by email.</a:t>
            </a:r>
          </a:p>
          <a:p>
            <a:r>
              <a:rPr lang="fr-MA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MA" dirty="0" err="1" smtClean="0"/>
              <a:t>Why</a:t>
            </a:r>
            <a:r>
              <a:rPr lang="fr-MA" dirty="0" smtClean="0"/>
              <a:t> </a:t>
            </a:r>
            <a:r>
              <a:rPr lang="fr-MA" dirty="0" err="1" smtClean="0"/>
              <a:t>this</a:t>
            </a:r>
            <a:r>
              <a:rPr lang="fr-MA" dirty="0" smtClean="0"/>
              <a:t> course?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MA" dirty="0" smtClean="0"/>
              <a:t>The first question </a:t>
            </a:r>
            <a:r>
              <a:rPr lang="fr-MA" dirty="0" err="1" smtClean="0"/>
              <a:t>that</a:t>
            </a:r>
            <a:r>
              <a:rPr lang="fr-MA" dirty="0" smtClean="0"/>
              <a:t> </a:t>
            </a:r>
            <a:r>
              <a:rPr lang="fr-MA" dirty="0" err="1" smtClean="0"/>
              <a:t>should</a:t>
            </a:r>
            <a:r>
              <a:rPr lang="fr-MA" dirty="0" smtClean="0"/>
              <a:t> </a:t>
            </a:r>
            <a:r>
              <a:rPr lang="fr-MA" dirty="0" err="1" smtClean="0"/>
              <a:t>be</a:t>
            </a:r>
            <a:r>
              <a:rPr lang="fr-MA" dirty="0" smtClean="0"/>
              <a:t> </a:t>
            </a:r>
            <a:r>
              <a:rPr lang="fr-MA" dirty="0" err="1" smtClean="0"/>
              <a:t>tackled</a:t>
            </a:r>
            <a:r>
              <a:rPr lang="fr-MA" dirty="0" smtClean="0"/>
              <a:t> </a:t>
            </a:r>
            <a:r>
              <a:rPr lang="fr-MA" dirty="0" err="1" smtClean="0"/>
              <a:t>is</a:t>
            </a:r>
            <a:r>
              <a:rPr lang="fr-MA" dirty="0" smtClean="0"/>
              <a:t> </a:t>
            </a:r>
            <a:r>
              <a:rPr lang="fr-MA" dirty="0" err="1" smtClean="0"/>
              <a:t>why</a:t>
            </a:r>
            <a:r>
              <a:rPr lang="fr-MA" dirty="0" smtClean="0"/>
              <a:t> </a:t>
            </a:r>
            <a:r>
              <a:rPr lang="fr-MA" dirty="0" err="1" smtClean="0"/>
              <a:t>studying</a:t>
            </a:r>
            <a:r>
              <a:rPr lang="fr-MA" dirty="0" smtClean="0"/>
              <a:t> </a:t>
            </a:r>
            <a:r>
              <a:rPr lang="fr-MA" dirty="0" err="1" smtClean="0"/>
              <a:t>this</a:t>
            </a:r>
            <a:r>
              <a:rPr lang="fr-MA" dirty="0" smtClean="0"/>
              <a:t> course. Is </a:t>
            </a:r>
            <a:r>
              <a:rPr lang="fr-MA" dirty="0" err="1" smtClean="0"/>
              <a:t>it</a:t>
            </a:r>
            <a:r>
              <a:rPr lang="fr-MA" dirty="0" smtClean="0"/>
              <a:t> </a:t>
            </a:r>
            <a:r>
              <a:rPr lang="fr-MA" dirty="0" err="1" smtClean="0"/>
              <a:t>only</a:t>
            </a:r>
            <a:r>
              <a:rPr lang="fr-MA" dirty="0" smtClean="0"/>
              <a:t> an  </a:t>
            </a:r>
            <a:r>
              <a:rPr lang="fr-MA" dirty="0" err="1" smtClean="0"/>
              <a:t>intellectual</a:t>
            </a:r>
            <a:r>
              <a:rPr lang="fr-MA" dirty="0" smtClean="0"/>
              <a:t>/</a:t>
            </a:r>
            <a:r>
              <a:rPr lang="fr-MA" dirty="0" err="1" smtClean="0"/>
              <a:t>academic</a:t>
            </a:r>
            <a:r>
              <a:rPr lang="fr-MA" dirty="0" smtClean="0"/>
              <a:t> </a:t>
            </a:r>
            <a:r>
              <a:rPr lang="fr-MA" dirty="0" err="1" smtClean="0"/>
              <a:t>privilege</a:t>
            </a:r>
            <a:r>
              <a:rPr lang="fr-MA" dirty="0" smtClean="0"/>
              <a:t> or a </a:t>
            </a:r>
            <a:r>
              <a:rPr lang="fr-MA" dirty="0" err="1" smtClean="0"/>
              <a:t>very</a:t>
            </a:r>
            <a:r>
              <a:rPr lang="fr-MA" dirty="0" smtClean="0"/>
              <a:t> </a:t>
            </a:r>
            <a:r>
              <a:rPr lang="fr-MA" dirty="0" err="1" smtClean="0"/>
              <a:t>useful</a:t>
            </a:r>
            <a:r>
              <a:rPr lang="fr-MA" dirty="0" smtClean="0"/>
              <a:t> </a:t>
            </a:r>
            <a:r>
              <a:rPr lang="fr-MA" dirty="0" err="1" smtClean="0"/>
              <a:t>subject</a:t>
            </a:r>
            <a:r>
              <a:rPr lang="fr-MA" dirty="0" smtClean="0"/>
              <a:t>?</a:t>
            </a:r>
          </a:p>
          <a:p>
            <a:r>
              <a:rPr lang="fr-MA" dirty="0" err="1" smtClean="0"/>
              <a:t>My</a:t>
            </a:r>
            <a:r>
              <a:rPr lang="fr-MA" dirty="0" smtClean="0"/>
              <a:t> </a:t>
            </a:r>
            <a:r>
              <a:rPr lang="fr-MA" dirty="0" err="1" smtClean="0"/>
              <a:t>answer</a:t>
            </a:r>
            <a:r>
              <a:rPr lang="fr-MA" dirty="0" smtClean="0"/>
              <a:t> </a:t>
            </a:r>
            <a:r>
              <a:rPr lang="fr-MA" dirty="0" err="1" smtClean="0"/>
              <a:t>is</a:t>
            </a:r>
            <a:r>
              <a:rPr lang="fr-MA" dirty="0" smtClean="0"/>
              <a:t> the </a:t>
            </a:r>
            <a:r>
              <a:rPr lang="fr-MA" dirty="0" err="1" smtClean="0"/>
              <a:t>following</a:t>
            </a:r>
            <a:r>
              <a:rPr lang="fr-MA" dirty="0" smtClean="0"/>
              <a:t>: </a:t>
            </a:r>
            <a:r>
              <a:rPr lang="fr-MA" dirty="0" err="1" smtClean="0"/>
              <a:t>we</a:t>
            </a:r>
            <a:r>
              <a:rPr lang="fr-MA" dirty="0" smtClean="0"/>
              <a:t> </a:t>
            </a:r>
            <a:r>
              <a:rPr lang="fr-MA" dirty="0" err="1" smtClean="0"/>
              <a:t>study</a:t>
            </a:r>
            <a:r>
              <a:rPr lang="fr-MA" dirty="0" smtClean="0"/>
              <a:t> </a:t>
            </a:r>
            <a:r>
              <a:rPr lang="fr-MA" dirty="0" err="1" smtClean="0"/>
              <a:t>such</a:t>
            </a:r>
            <a:r>
              <a:rPr lang="fr-MA" dirty="0" smtClean="0"/>
              <a:t> a course to </a:t>
            </a:r>
            <a:r>
              <a:rPr lang="fr-MA" dirty="0" err="1" smtClean="0"/>
              <a:t>understand</a:t>
            </a:r>
            <a:r>
              <a:rPr lang="fr-MA" dirty="0" smtClean="0"/>
              <a:t> how to </a:t>
            </a:r>
            <a:r>
              <a:rPr lang="fr-MA" dirty="0" err="1" smtClean="0"/>
              <a:t>locate</a:t>
            </a:r>
            <a:r>
              <a:rPr lang="fr-MA" dirty="0" smtClean="0"/>
              <a:t> </a:t>
            </a:r>
            <a:r>
              <a:rPr lang="fr-MA" dirty="0" err="1" smtClean="0"/>
              <a:t>our</a:t>
            </a:r>
            <a:r>
              <a:rPr lang="fr-MA" dirty="0" smtClean="0"/>
              <a:t> selves in the modern world and to </a:t>
            </a:r>
            <a:r>
              <a:rPr lang="fr-MA" dirty="0" err="1" smtClean="0"/>
              <a:t>make</a:t>
            </a:r>
            <a:r>
              <a:rPr lang="fr-MA" dirty="0" smtClean="0"/>
              <a:t> </a:t>
            </a:r>
            <a:r>
              <a:rPr lang="fr-MA" dirty="0" err="1" smtClean="0"/>
              <a:t>sense</a:t>
            </a:r>
            <a:r>
              <a:rPr lang="fr-MA" dirty="0" smtClean="0"/>
              <a:t> of </a:t>
            </a:r>
            <a:r>
              <a:rPr lang="fr-MA" dirty="0" err="1" smtClean="0"/>
              <a:t>our</a:t>
            </a:r>
            <a:r>
              <a:rPr lang="fr-MA" dirty="0" smtClean="0"/>
              <a:t> global </a:t>
            </a:r>
            <a:r>
              <a:rPr lang="fr-MA" dirty="0" err="1" smtClean="0"/>
              <a:t>environment</a:t>
            </a:r>
            <a:r>
              <a:rPr lang="fr-MA" dirty="0" smtClean="0"/>
              <a:t>. </a:t>
            </a:r>
            <a:r>
              <a:rPr lang="fr-MA" dirty="0" err="1" smtClean="0"/>
              <a:t>Without</a:t>
            </a:r>
            <a:r>
              <a:rPr lang="fr-MA" dirty="0" smtClean="0"/>
              <a:t> a good </a:t>
            </a:r>
            <a:r>
              <a:rPr lang="fr-MA" dirty="0" err="1" smtClean="0"/>
              <a:t>knowledge</a:t>
            </a:r>
            <a:r>
              <a:rPr lang="fr-MA" dirty="0" smtClean="0"/>
              <a:t> of how </a:t>
            </a:r>
            <a:r>
              <a:rPr lang="fr-MA" dirty="0" err="1" smtClean="0"/>
              <a:t>modernity</a:t>
            </a:r>
            <a:r>
              <a:rPr lang="fr-MA" dirty="0" smtClean="0"/>
              <a:t> </a:t>
            </a:r>
            <a:r>
              <a:rPr lang="fr-MA" dirty="0" err="1" smtClean="0"/>
              <a:t>evolved</a:t>
            </a:r>
            <a:r>
              <a:rPr lang="fr-MA" dirty="0" smtClean="0"/>
              <a:t>, </a:t>
            </a:r>
            <a:r>
              <a:rPr lang="fr-MA" dirty="0" err="1" smtClean="0"/>
              <a:t>we</a:t>
            </a:r>
            <a:r>
              <a:rPr lang="fr-MA" dirty="0" smtClean="0"/>
              <a:t> </a:t>
            </a:r>
            <a:r>
              <a:rPr lang="fr-MA" dirty="0" err="1" smtClean="0"/>
              <a:t>cannot</a:t>
            </a:r>
            <a:r>
              <a:rPr lang="fr-MA" dirty="0" smtClean="0"/>
              <a:t> </a:t>
            </a:r>
            <a:r>
              <a:rPr lang="fr-MA" dirty="0" err="1" smtClean="0"/>
              <a:t>grasp</a:t>
            </a:r>
            <a:r>
              <a:rPr lang="fr-MA" dirty="0" smtClean="0"/>
              <a:t> the </a:t>
            </a:r>
            <a:r>
              <a:rPr lang="fr-MA" dirty="0" err="1" smtClean="0"/>
              <a:t>present</a:t>
            </a:r>
            <a:r>
              <a:rPr lang="fr-MA" dirty="0" smtClean="0"/>
              <a:t> and imagine the future.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MA" dirty="0" err="1" smtClean="0"/>
              <a:t>What</a:t>
            </a:r>
            <a:r>
              <a:rPr lang="fr-MA" dirty="0" smtClean="0"/>
              <a:t> do </a:t>
            </a:r>
            <a:r>
              <a:rPr lang="fr-MA" dirty="0" err="1" smtClean="0"/>
              <a:t>we</a:t>
            </a:r>
            <a:r>
              <a:rPr lang="fr-MA" dirty="0" smtClean="0"/>
              <a:t> </a:t>
            </a:r>
            <a:r>
              <a:rPr lang="fr-MA" dirty="0" err="1" smtClean="0"/>
              <a:t>mean</a:t>
            </a:r>
            <a:r>
              <a:rPr lang="fr-MA" dirty="0" smtClean="0"/>
              <a:t> by </a:t>
            </a:r>
            <a:r>
              <a:rPr lang="fr-MA" dirty="0" err="1" smtClean="0"/>
              <a:t>modernity</a:t>
            </a:r>
            <a:r>
              <a:rPr lang="fr-MA" dirty="0" smtClean="0"/>
              <a:t> and </a:t>
            </a:r>
            <a:r>
              <a:rPr lang="fr-MA" dirty="0" err="1" smtClean="0"/>
              <a:t>postmodernity</a:t>
            </a:r>
            <a:r>
              <a:rPr lang="fr-MA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MA" dirty="0" smtClean="0"/>
              <a:t>The </a:t>
            </a:r>
            <a:r>
              <a:rPr lang="fr-MA" dirty="0" err="1" smtClean="0"/>
              <a:t>most</a:t>
            </a:r>
            <a:r>
              <a:rPr lang="fr-MA" dirty="0" smtClean="0"/>
              <a:t> </a:t>
            </a:r>
            <a:r>
              <a:rPr lang="fr-MA" dirty="0" err="1" smtClean="0"/>
              <a:t>common</a:t>
            </a:r>
            <a:r>
              <a:rPr lang="fr-MA" dirty="0" smtClean="0"/>
              <a:t> </a:t>
            </a:r>
            <a:r>
              <a:rPr lang="fr-MA" dirty="0" err="1" smtClean="0"/>
              <a:t>definitions</a:t>
            </a:r>
            <a:r>
              <a:rPr lang="fr-MA" dirty="0" smtClean="0"/>
              <a:t> of </a:t>
            </a:r>
            <a:r>
              <a:rPr lang="fr-MA" dirty="0" err="1" smtClean="0"/>
              <a:t>these</a:t>
            </a:r>
            <a:r>
              <a:rPr lang="fr-MA" dirty="0" smtClean="0"/>
              <a:t> </a:t>
            </a:r>
            <a:r>
              <a:rPr lang="fr-MA" dirty="0" err="1" smtClean="0"/>
              <a:t>two</a:t>
            </a:r>
            <a:r>
              <a:rPr lang="fr-MA" dirty="0" smtClean="0"/>
              <a:t> </a:t>
            </a:r>
            <a:r>
              <a:rPr lang="fr-MA" dirty="0" err="1" smtClean="0"/>
              <a:t>strands</a:t>
            </a:r>
            <a:r>
              <a:rPr lang="fr-MA" dirty="0" smtClean="0"/>
              <a:t> of </a:t>
            </a:r>
            <a:r>
              <a:rPr lang="fr-MA" dirty="0" err="1" smtClean="0"/>
              <a:t>thought</a:t>
            </a:r>
            <a:r>
              <a:rPr lang="fr-MA" dirty="0" smtClean="0"/>
              <a:t> are </a:t>
            </a:r>
            <a:r>
              <a:rPr lang="fr-MA" dirty="0" err="1" smtClean="0"/>
              <a:t>always</a:t>
            </a:r>
            <a:r>
              <a:rPr lang="fr-MA" dirty="0" smtClean="0"/>
              <a:t> </a:t>
            </a:r>
            <a:r>
              <a:rPr lang="fr-MA" dirty="0" err="1" smtClean="0"/>
              <a:t>associating</a:t>
            </a:r>
            <a:r>
              <a:rPr lang="fr-MA" dirty="0" smtClean="0"/>
              <a:t> </a:t>
            </a:r>
            <a:r>
              <a:rPr lang="fr-MA" dirty="0" err="1" smtClean="0"/>
              <a:t>them</a:t>
            </a:r>
            <a:r>
              <a:rPr lang="fr-MA" dirty="0" smtClean="0"/>
              <a:t> </a:t>
            </a:r>
            <a:r>
              <a:rPr lang="fr-MA" dirty="0" err="1" smtClean="0"/>
              <a:t>with</a:t>
            </a:r>
            <a:r>
              <a:rPr lang="fr-MA" dirty="0" smtClean="0"/>
              <a:t> Europe and the West. </a:t>
            </a:r>
            <a:r>
              <a:rPr lang="fr-MA" dirty="0" err="1" smtClean="0"/>
              <a:t>Scholars</a:t>
            </a:r>
            <a:r>
              <a:rPr lang="fr-MA" dirty="0" smtClean="0"/>
              <a:t> go back to the </a:t>
            </a:r>
            <a:r>
              <a:rPr lang="fr-MA" dirty="0" err="1" smtClean="0"/>
              <a:t>Enlightenment</a:t>
            </a:r>
            <a:r>
              <a:rPr lang="fr-MA" dirty="0" smtClean="0"/>
              <a:t>, the </a:t>
            </a:r>
            <a:r>
              <a:rPr lang="fr-MA" dirty="0" err="1" smtClean="0"/>
              <a:t>industrial</a:t>
            </a:r>
            <a:r>
              <a:rPr lang="fr-MA" dirty="0" smtClean="0"/>
              <a:t> and </a:t>
            </a:r>
            <a:r>
              <a:rPr lang="fr-MA" dirty="0" err="1" smtClean="0"/>
              <a:t>political</a:t>
            </a:r>
            <a:r>
              <a:rPr lang="fr-MA" dirty="0" smtClean="0"/>
              <a:t> </a:t>
            </a:r>
            <a:r>
              <a:rPr lang="fr-MA" dirty="0" err="1" smtClean="0"/>
              <a:t>revolution</a:t>
            </a:r>
            <a:r>
              <a:rPr lang="fr-MA" dirty="0" smtClean="0"/>
              <a:t>, the </a:t>
            </a:r>
            <a:r>
              <a:rPr lang="fr-MA" dirty="0" err="1" smtClean="0"/>
              <a:t>rise</a:t>
            </a:r>
            <a:r>
              <a:rPr lang="fr-MA" dirty="0" smtClean="0"/>
              <a:t> of science and </a:t>
            </a:r>
            <a:r>
              <a:rPr lang="fr-MA" dirty="0" err="1" smtClean="0"/>
              <a:t>rationality</a:t>
            </a:r>
            <a:r>
              <a:rPr lang="fr-MA" dirty="0" smtClean="0"/>
              <a:t>, the break </a:t>
            </a:r>
            <a:r>
              <a:rPr lang="fr-MA" dirty="0" err="1" smtClean="0"/>
              <a:t>with</a:t>
            </a:r>
            <a:r>
              <a:rPr lang="fr-MA" dirty="0" smtClean="0"/>
              <a:t> tradition and religion, the </a:t>
            </a:r>
            <a:r>
              <a:rPr lang="fr-MA" dirty="0" err="1" smtClean="0"/>
              <a:t>rule</a:t>
            </a:r>
            <a:r>
              <a:rPr lang="fr-MA" dirty="0" smtClean="0"/>
              <a:t> of </a:t>
            </a:r>
            <a:r>
              <a:rPr lang="fr-MA" dirty="0" err="1" smtClean="0"/>
              <a:t>law</a:t>
            </a:r>
            <a:r>
              <a:rPr lang="fr-MA" dirty="0" smtClean="0"/>
              <a:t>, etc.</a:t>
            </a:r>
          </a:p>
          <a:p>
            <a:r>
              <a:rPr lang="fr-MA" dirty="0" err="1" smtClean="0"/>
              <a:t>These</a:t>
            </a:r>
            <a:r>
              <a:rPr lang="fr-MA" dirty="0" smtClean="0"/>
              <a:t> are </a:t>
            </a:r>
            <a:r>
              <a:rPr lang="fr-MA" dirty="0" err="1" smtClean="0"/>
              <a:t>indeed</a:t>
            </a:r>
            <a:r>
              <a:rPr lang="fr-MA" dirty="0" smtClean="0"/>
              <a:t> </a:t>
            </a:r>
            <a:r>
              <a:rPr lang="fr-MA" dirty="0" err="1" smtClean="0"/>
              <a:t>pillars</a:t>
            </a:r>
            <a:r>
              <a:rPr lang="fr-MA" dirty="0" smtClean="0"/>
              <a:t> of Western </a:t>
            </a:r>
            <a:r>
              <a:rPr lang="fr-MA" dirty="0" err="1" smtClean="0"/>
              <a:t>modernity</a:t>
            </a:r>
            <a:r>
              <a:rPr lang="fr-MA" dirty="0" smtClean="0"/>
              <a:t> but </a:t>
            </a:r>
            <a:r>
              <a:rPr lang="fr-MA" dirty="0" err="1" smtClean="0"/>
              <a:t>today</a:t>
            </a:r>
            <a:r>
              <a:rPr lang="fr-MA" dirty="0" smtClean="0"/>
              <a:t> </a:t>
            </a:r>
            <a:r>
              <a:rPr lang="fr-MA" dirty="0" err="1" smtClean="0"/>
              <a:t>they</a:t>
            </a:r>
            <a:r>
              <a:rPr lang="fr-MA" dirty="0" smtClean="0"/>
              <a:t> are </a:t>
            </a:r>
            <a:r>
              <a:rPr lang="fr-MA" dirty="0" err="1" smtClean="0"/>
              <a:t>seriously</a:t>
            </a:r>
            <a:r>
              <a:rPr lang="fr-MA" dirty="0" smtClean="0"/>
              <a:t> </a:t>
            </a:r>
            <a:r>
              <a:rPr lang="fr-MA" dirty="0" err="1" smtClean="0"/>
              <a:t>challenged</a:t>
            </a:r>
            <a:r>
              <a:rPr lang="fr-MA" dirty="0" smtClean="0"/>
              <a:t> by the </a:t>
            </a:r>
            <a:r>
              <a:rPr lang="fr-MA" dirty="0" err="1" smtClean="0"/>
              <a:t>little</a:t>
            </a:r>
            <a:r>
              <a:rPr lang="fr-MA" dirty="0" smtClean="0"/>
              <a:t> narratives </a:t>
            </a:r>
            <a:r>
              <a:rPr lang="fr-MA" dirty="0" err="1" smtClean="0"/>
              <a:t>produced</a:t>
            </a:r>
            <a:r>
              <a:rPr lang="fr-MA" dirty="0" smtClean="0"/>
              <a:t> by people </a:t>
            </a:r>
            <a:r>
              <a:rPr lang="fr-MA" dirty="0" err="1" smtClean="0"/>
              <a:t>from</a:t>
            </a:r>
            <a:r>
              <a:rPr lang="fr-MA" dirty="0" smtClean="0"/>
              <a:t> the non West.</a:t>
            </a:r>
          </a:p>
          <a:p>
            <a:r>
              <a:rPr lang="fr-MA" dirty="0" smtClean="0"/>
              <a:t>Let us know explore </a:t>
            </a:r>
            <a:r>
              <a:rPr lang="fr-MA" dirty="0" err="1" smtClean="0"/>
              <a:t>these</a:t>
            </a:r>
            <a:r>
              <a:rPr lang="fr-MA" dirty="0" smtClean="0"/>
              <a:t> </a:t>
            </a:r>
            <a:r>
              <a:rPr lang="fr-MA" dirty="0" err="1" smtClean="0"/>
              <a:t>pillars</a:t>
            </a:r>
            <a:r>
              <a:rPr lang="fr-MA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MA" dirty="0" err="1" smtClean="0"/>
              <a:t>Pillars</a:t>
            </a:r>
            <a:r>
              <a:rPr lang="fr-MA" dirty="0" smtClean="0"/>
              <a:t> of </a:t>
            </a:r>
            <a:r>
              <a:rPr lang="fr-MA" dirty="0" err="1" smtClean="0"/>
              <a:t>modernity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Users\hp\Desktop\téléchargement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7143799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C:\Users\hp\Desktop\téléchargement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64373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hp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6929486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hp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14488"/>
            <a:ext cx="6429420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C:\Users\hp\Desktop\télécharge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14488"/>
            <a:ext cx="6000792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399</Words>
  <PresentationFormat>Affichage à l'écran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Modern and Postmodern Thought Prof. Nachit</vt:lpstr>
      <vt:lpstr>Why this course?</vt:lpstr>
      <vt:lpstr>What do we mean by modernity and postmodernity?</vt:lpstr>
      <vt:lpstr>Pillars of modernity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and Postmodern Thought Prof. Nachit</dc:title>
  <dc:creator>Mouhcine</dc:creator>
  <cp:lastModifiedBy>Utilisateur Windows</cp:lastModifiedBy>
  <cp:revision>9</cp:revision>
  <dcterms:created xsi:type="dcterms:W3CDTF">2020-03-21T17:02:52Z</dcterms:created>
  <dcterms:modified xsi:type="dcterms:W3CDTF">2020-03-21T18:16:17Z</dcterms:modified>
</cp:coreProperties>
</file>