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MA" dirty="0" err="1" smtClean="0"/>
              <a:t>Fauvism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MA" dirty="0" smtClean="0"/>
              <a:t>FF</a:t>
            </a:r>
          </a:p>
          <a:p>
            <a:r>
              <a:rPr lang="fr-MA" dirty="0" err="1" smtClean="0"/>
              <a:t>Fauvism</a:t>
            </a:r>
            <a:endParaRPr lang="fr-MA" dirty="0" smtClean="0"/>
          </a:p>
          <a:p>
            <a:r>
              <a:rPr lang="fr-MA" dirty="0" smtClean="0"/>
              <a:t>La Danse II By Henri Matisse</a:t>
            </a:r>
          </a:p>
          <a:p>
            <a:endParaRPr lang="fr-FR" dirty="0"/>
          </a:p>
        </p:txBody>
      </p:sp>
      <p:pic>
        <p:nvPicPr>
          <p:cNvPr id="1026" name="Picture 2" descr="C:\Users\Mouhcine\Desktop\téléchar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571480"/>
            <a:ext cx="4929222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MA" dirty="0" err="1" smtClean="0"/>
              <a:t>Cubism</a:t>
            </a:r>
            <a:r>
              <a:rPr lang="fr-MA" dirty="0" smtClean="0"/>
              <a:t/>
            </a:r>
            <a:br>
              <a:rPr lang="fr-MA" dirty="0" smtClean="0"/>
            </a:br>
            <a:r>
              <a:rPr lang="fr-MA" dirty="0" smtClean="0"/>
              <a:t>Pablo Picasso</a:t>
            </a:r>
            <a:br>
              <a:rPr lang="fr-MA" dirty="0" smtClean="0"/>
            </a:br>
            <a:r>
              <a:rPr lang="fr-MA" dirty="0" smtClean="0"/>
              <a:t>Guernica</a:t>
            </a:r>
            <a:endParaRPr lang="fr-FR" dirty="0"/>
          </a:p>
        </p:txBody>
      </p:sp>
      <p:pic>
        <p:nvPicPr>
          <p:cNvPr id="2050" name="Picture 2" descr="C:\Users\Mouhcine\Desktop\guernica-pablo-picass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958180"/>
            <a:ext cx="5791200" cy="42569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MA" dirty="0" err="1" smtClean="0"/>
              <a:t>Impressionism</a:t>
            </a:r>
            <a:r>
              <a:rPr lang="fr-MA" dirty="0" smtClean="0"/>
              <a:t/>
            </a:r>
            <a:br>
              <a:rPr lang="fr-MA" dirty="0" smtClean="0"/>
            </a:br>
            <a:r>
              <a:rPr lang="fr-MA" dirty="0" smtClean="0"/>
              <a:t>Claude Monet. Soleil Levant</a:t>
            </a:r>
            <a:endParaRPr lang="fr-FR" dirty="0"/>
          </a:p>
        </p:txBody>
      </p:sp>
      <p:pic>
        <p:nvPicPr>
          <p:cNvPr id="3074" name="Picture 2" descr="C:\Users\Mouhcine\Desktop\téléchargement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857364"/>
            <a:ext cx="5715040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MA" dirty="0" err="1" smtClean="0"/>
              <a:t>Expressionism</a:t>
            </a:r>
            <a:r>
              <a:rPr lang="fr-MA" dirty="0" smtClean="0"/>
              <a:t/>
            </a:r>
            <a:br>
              <a:rPr lang="fr-MA" dirty="0" smtClean="0"/>
            </a:br>
            <a:r>
              <a:rPr lang="fr-MA" dirty="0" smtClean="0"/>
              <a:t>Paul Klee. Castle and Sun</a:t>
            </a:r>
            <a:endParaRPr lang="fr-FR" dirty="0"/>
          </a:p>
        </p:txBody>
      </p:sp>
      <p:pic>
        <p:nvPicPr>
          <p:cNvPr id="4098" name="Picture 2" descr="C:\Users\Mouhcine\Desktop\téléchargemen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928802"/>
            <a:ext cx="5000660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MA" dirty="0" err="1" smtClean="0"/>
              <a:t>Dadaism</a:t>
            </a:r>
            <a:r>
              <a:rPr lang="fr-MA" dirty="0" smtClean="0"/>
              <a:t/>
            </a:r>
            <a:br>
              <a:rPr lang="fr-MA" dirty="0" smtClean="0"/>
            </a:br>
            <a:r>
              <a:rPr lang="fr-MA" dirty="0" smtClean="0"/>
              <a:t>Salvador Dali. The </a:t>
            </a:r>
            <a:r>
              <a:rPr lang="fr-MA" dirty="0" err="1" smtClean="0"/>
              <a:t>Persistence</a:t>
            </a:r>
            <a:r>
              <a:rPr lang="fr-MA" dirty="0" smtClean="0"/>
              <a:t> of Memory</a:t>
            </a:r>
            <a:endParaRPr lang="fr-FR" dirty="0"/>
          </a:p>
        </p:txBody>
      </p:sp>
      <p:pic>
        <p:nvPicPr>
          <p:cNvPr id="5122" name="Picture 2" descr="C:\Users\Mouhcine\Desktop\the-persistence-of-memory-dali-193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8363" y="2000240"/>
            <a:ext cx="5947274" cy="41259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PresentationFormat>Affichage à l'écran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Fauvism</vt:lpstr>
      <vt:lpstr>Cubism Pablo Picasso Guernica</vt:lpstr>
      <vt:lpstr>Impressionism Claude Monet. Soleil Levant</vt:lpstr>
      <vt:lpstr>Expressionism Paul Klee. Castle and Sun</vt:lpstr>
      <vt:lpstr>Dadaism Salvador Dali. The Persistence of Memory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Fauvism</dc:title>
  <dc:creator>Mouhcine</dc:creator>
  <cp:lastModifiedBy>Utilisateur Windows</cp:lastModifiedBy>
  <cp:revision>2</cp:revision>
  <dcterms:created xsi:type="dcterms:W3CDTF">2020-03-28T16:32:06Z</dcterms:created>
  <dcterms:modified xsi:type="dcterms:W3CDTF">2020-03-28T16:50:00Z</dcterms:modified>
</cp:coreProperties>
</file>