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7" r:id="rId7"/>
    <p:sldId id="262" r:id="rId8"/>
    <p:sldId id="263" r:id="rId9"/>
    <p:sldId id="264" r:id="rId10"/>
    <p:sldId id="265" r:id="rId11"/>
    <p:sldId id="268" r:id="rId12"/>
    <p:sldId id="266" r:id="rId13"/>
    <p:sldId id="259" r:id="rId1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99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15D35-DD46-4496-9B83-7B87DD5ED376}" type="datetimeFigureOut">
              <a:rPr lang="fr-FR" smtClean="0"/>
              <a:pPr/>
              <a:t>06/03/2020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00E68-651D-450A-A094-F1700706234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15D35-DD46-4496-9B83-7B87DD5ED376}" type="datetimeFigureOut">
              <a:rPr lang="fr-FR" smtClean="0"/>
              <a:pPr/>
              <a:t>06/03/2020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00E68-651D-450A-A094-F1700706234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15D35-DD46-4496-9B83-7B87DD5ED376}" type="datetimeFigureOut">
              <a:rPr lang="fr-FR" smtClean="0"/>
              <a:pPr/>
              <a:t>06/03/2020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00E68-651D-450A-A094-F1700706234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15D35-DD46-4496-9B83-7B87DD5ED376}" type="datetimeFigureOut">
              <a:rPr lang="fr-FR" smtClean="0"/>
              <a:pPr/>
              <a:t>06/03/2020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00E68-651D-450A-A094-F1700706234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15D35-DD46-4496-9B83-7B87DD5ED376}" type="datetimeFigureOut">
              <a:rPr lang="fr-FR" smtClean="0"/>
              <a:pPr/>
              <a:t>06/03/2020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00E68-651D-450A-A094-F1700706234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15D35-DD46-4496-9B83-7B87DD5ED376}" type="datetimeFigureOut">
              <a:rPr lang="fr-FR" smtClean="0"/>
              <a:pPr/>
              <a:t>06/03/2020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00E68-651D-450A-A094-F1700706234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15D35-DD46-4496-9B83-7B87DD5ED376}" type="datetimeFigureOut">
              <a:rPr lang="fr-FR" smtClean="0"/>
              <a:pPr/>
              <a:t>06/03/2020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00E68-651D-450A-A094-F1700706234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15D35-DD46-4496-9B83-7B87DD5ED376}" type="datetimeFigureOut">
              <a:rPr lang="fr-FR" smtClean="0"/>
              <a:pPr/>
              <a:t>06/03/2020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00E68-651D-450A-A094-F1700706234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15D35-DD46-4496-9B83-7B87DD5ED376}" type="datetimeFigureOut">
              <a:rPr lang="fr-FR" smtClean="0"/>
              <a:pPr/>
              <a:t>06/03/2020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00E68-651D-450A-A094-F1700706234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15D35-DD46-4496-9B83-7B87DD5ED376}" type="datetimeFigureOut">
              <a:rPr lang="fr-FR" smtClean="0"/>
              <a:pPr/>
              <a:t>06/03/2020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00E68-651D-450A-A094-F1700706234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15D35-DD46-4496-9B83-7B87DD5ED376}" type="datetimeFigureOut">
              <a:rPr lang="fr-FR" smtClean="0"/>
              <a:pPr/>
              <a:t>06/03/2020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00E68-651D-450A-A094-F1700706234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415D35-DD46-4496-9B83-7B87DD5ED376}" type="datetimeFigureOut">
              <a:rPr lang="fr-FR" smtClean="0"/>
              <a:pPr/>
              <a:t>06/03/2020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200E68-651D-450A-A094-F1700706234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Résultat de recherche d'images pour &quot;pictures of people&quot;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1" y="857232"/>
            <a:ext cx="2071702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mage 8" descr="Résultat de recherche d'images pour &quot;pictures of people&quot;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51" y="928670"/>
            <a:ext cx="3357586" cy="2272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Image 9" descr="Résultat de recherche d'images pour &quot;pictures of people&quot;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88" y="1142984"/>
            <a:ext cx="2459990" cy="1867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Image 10" descr="Résultat de recherche d'images pour &quot;pictures of people&quot;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4143380"/>
            <a:ext cx="2500330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Image 11" descr="Résultat de recherche d'images pour &quot;pictures of people&quot;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86116" y="3786190"/>
            <a:ext cx="2884805" cy="2169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Image 12" descr="Résultat de recherche d'images pour &quot;pictures of people&quot;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00826" y="4071942"/>
            <a:ext cx="2286016" cy="2009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fr-FR" sz="2800" dirty="0" err="1" smtClean="0"/>
              <a:t>Vocabulary</a:t>
            </a:r>
            <a:r>
              <a:rPr lang="fr-FR" sz="2800" dirty="0" smtClean="0"/>
              <a:t> </a:t>
            </a:r>
            <a:r>
              <a:rPr lang="fr-FR" sz="2800" dirty="0" err="1" smtClean="0"/>
              <a:t>From</a:t>
            </a:r>
            <a:r>
              <a:rPr lang="fr-FR" sz="2800" dirty="0" smtClean="0"/>
              <a:t> the </a:t>
            </a:r>
            <a:r>
              <a:rPr lang="fr-FR" sz="2800" dirty="0" err="1" smtClean="0"/>
              <a:t>Text</a:t>
            </a:r>
            <a:r>
              <a:rPr lang="fr-FR" sz="2800" dirty="0" smtClean="0"/>
              <a:t>: match </a:t>
            </a:r>
            <a:r>
              <a:rPr lang="fr-FR" sz="2800" dirty="0" err="1" smtClean="0"/>
              <a:t>with</a:t>
            </a:r>
            <a:r>
              <a:rPr lang="fr-FR" sz="2800" dirty="0" smtClean="0"/>
              <a:t> the </a:t>
            </a:r>
            <a:r>
              <a:rPr lang="fr-FR" sz="2800" dirty="0" smtClean="0"/>
              <a:t>opposite: </a:t>
            </a:r>
            <a:r>
              <a:rPr lang="fr-FR" sz="2800" dirty="0" err="1" smtClean="0"/>
              <a:t>take</a:t>
            </a:r>
            <a:r>
              <a:rPr lang="fr-FR" sz="2800" dirty="0" smtClean="0"/>
              <a:t> </a:t>
            </a:r>
            <a:r>
              <a:rPr lang="fr-FR" sz="2800" dirty="0" err="1" smtClean="0"/>
              <a:t>three</a:t>
            </a:r>
            <a:r>
              <a:rPr lang="fr-FR" sz="2800" dirty="0" smtClean="0"/>
              <a:t> </a:t>
            </a:r>
            <a:r>
              <a:rPr lang="fr-FR" sz="2800" dirty="0" err="1" smtClean="0"/>
              <a:t>words</a:t>
            </a:r>
            <a:r>
              <a:rPr lang="fr-FR" sz="2800" dirty="0" smtClean="0"/>
              <a:t> and use </a:t>
            </a:r>
            <a:r>
              <a:rPr lang="fr-FR" sz="2800" dirty="0" err="1" smtClean="0"/>
              <a:t>them</a:t>
            </a:r>
            <a:r>
              <a:rPr lang="fr-FR" sz="2800" dirty="0" smtClean="0"/>
              <a:t> in </a:t>
            </a:r>
            <a:r>
              <a:rPr lang="fr-FR" sz="2800" dirty="0" err="1" smtClean="0"/>
              <a:t>different</a:t>
            </a:r>
            <a:r>
              <a:rPr lang="fr-FR" sz="2800" dirty="0" smtClean="0"/>
              <a:t> sentences</a:t>
            </a:r>
            <a:endParaRPr lang="fr-FR" sz="2800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28736"/>
            <a:ext cx="4038600" cy="4697427"/>
          </a:xfrm>
        </p:spPr>
        <p:txBody>
          <a:bodyPr/>
          <a:lstStyle/>
          <a:p>
            <a:pPr>
              <a:buNone/>
            </a:pPr>
            <a:r>
              <a:rPr lang="fr-FR" dirty="0" err="1" smtClean="0"/>
              <a:t>a.Unimportant</a:t>
            </a:r>
            <a:endParaRPr lang="fr-FR" dirty="0" smtClean="0"/>
          </a:p>
          <a:p>
            <a:pPr>
              <a:buNone/>
            </a:pPr>
            <a:r>
              <a:rPr lang="fr-FR" dirty="0" err="1" smtClean="0"/>
              <a:t>b.Conformist</a:t>
            </a:r>
            <a:endParaRPr lang="fr-FR" dirty="0" smtClean="0"/>
          </a:p>
          <a:p>
            <a:pPr>
              <a:buNone/>
            </a:pPr>
            <a:r>
              <a:rPr lang="fr-FR" dirty="0" err="1" smtClean="0"/>
              <a:t>c.long-term</a:t>
            </a:r>
            <a:endParaRPr lang="fr-FR" dirty="0" smtClean="0"/>
          </a:p>
          <a:p>
            <a:pPr>
              <a:buNone/>
            </a:pPr>
            <a:r>
              <a:rPr lang="fr-FR" dirty="0" err="1" smtClean="0"/>
              <a:t>d.Unexpected</a:t>
            </a:r>
            <a:endParaRPr lang="fr-FR" dirty="0" smtClean="0"/>
          </a:p>
          <a:p>
            <a:pPr>
              <a:buNone/>
            </a:pPr>
            <a:r>
              <a:rPr lang="fr-FR" dirty="0" err="1" smtClean="0"/>
              <a:t>e.Superfical</a:t>
            </a:r>
            <a:endParaRPr lang="fr-FR" dirty="0" smtClean="0"/>
          </a:p>
          <a:p>
            <a:pPr>
              <a:buNone/>
            </a:pPr>
            <a:r>
              <a:rPr lang="fr-FR" dirty="0" err="1" smtClean="0"/>
              <a:t>f.Understate</a:t>
            </a:r>
            <a:endParaRPr lang="fr-FR" dirty="0" smtClean="0"/>
          </a:p>
          <a:p>
            <a:pPr>
              <a:buNone/>
            </a:pPr>
            <a:r>
              <a:rPr lang="fr-FR" dirty="0" err="1" smtClean="0"/>
              <a:t>g.Minor</a:t>
            </a:r>
            <a:endParaRPr lang="fr-FR" dirty="0" smtClean="0"/>
          </a:p>
          <a:p>
            <a:pPr>
              <a:buNone/>
            </a:pPr>
            <a:r>
              <a:rPr lang="fr-FR" dirty="0" err="1" smtClean="0"/>
              <a:t>h.external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>
          <a:xfrm>
            <a:off x="4648200" y="1285860"/>
            <a:ext cx="4038600" cy="4840303"/>
          </a:xfrm>
        </p:spPr>
        <p:txBody>
          <a:bodyPr/>
          <a:lstStyle/>
          <a:p>
            <a:pPr>
              <a:buNone/>
            </a:pPr>
            <a:r>
              <a:rPr lang="fr-FR" dirty="0" smtClean="0"/>
              <a:t>1.</a:t>
            </a:r>
            <a:r>
              <a:rPr lang="fr-FR" dirty="0" err="1" smtClean="0"/>
              <a:t>Overstate</a:t>
            </a:r>
            <a:endParaRPr lang="fr-FR" dirty="0" smtClean="0"/>
          </a:p>
          <a:p>
            <a:pPr>
              <a:buNone/>
            </a:pPr>
            <a:r>
              <a:rPr lang="fr-FR" dirty="0" smtClean="0"/>
              <a:t>2.Major</a:t>
            </a:r>
          </a:p>
          <a:p>
            <a:pPr>
              <a:buNone/>
            </a:pPr>
            <a:r>
              <a:rPr lang="fr-FR" dirty="0" smtClean="0"/>
              <a:t>3.Vital</a:t>
            </a:r>
          </a:p>
          <a:p>
            <a:pPr>
              <a:buNone/>
            </a:pPr>
            <a:r>
              <a:rPr lang="fr-FR" dirty="0" smtClean="0"/>
              <a:t>4.home-</a:t>
            </a:r>
            <a:r>
              <a:rPr lang="fr-FR" dirty="0" err="1" smtClean="0"/>
              <a:t>grown</a:t>
            </a:r>
            <a:endParaRPr lang="fr-FR" dirty="0" smtClean="0"/>
          </a:p>
          <a:p>
            <a:pPr>
              <a:buNone/>
            </a:pPr>
            <a:r>
              <a:rPr lang="fr-FR" dirty="0" smtClean="0"/>
              <a:t>5.short-</a:t>
            </a:r>
            <a:r>
              <a:rPr lang="fr-FR" dirty="0" err="1" smtClean="0"/>
              <a:t>term</a:t>
            </a:r>
            <a:endParaRPr lang="fr-FR" dirty="0" smtClean="0"/>
          </a:p>
          <a:p>
            <a:pPr>
              <a:buNone/>
            </a:pPr>
            <a:r>
              <a:rPr lang="fr-FR" dirty="0" smtClean="0"/>
              <a:t>6.</a:t>
            </a:r>
            <a:r>
              <a:rPr lang="fr-FR" dirty="0" err="1" smtClean="0"/>
              <a:t>Genuine</a:t>
            </a:r>
            <a:endParaRPr lang="fr-FR" dirty="0" smtClean="0"/>
          </a:p>
          <a:p>
            <a:pPr>
              <a:buNone/>
            </a:pPr>
            <a:r>
              <a:rPr lang="fr-FR" dirty="0" smtClean="0"/>
              <a:t>7.</a:t>
            </a:r>
            <a:r>
              <a:rPr lang="fr-FR" dirty="0" err="1" smtClean="0"/>
              <a:t>Maverick</a:t>
            </a:r>
            <a:endParaRPr lang="fr-FR" dirty="0" smtClean="0"/>
          </a:p>
          <a:p>
            <a:pPr>
              <a:buNone/>
            </a:pPr>
            <a:r>
              <a:rPr lang="fr-FR" dirty="0" smtClean="0"/>
              <a:t>8.</a:t>
            </a:r>
            <a:r>
              <a:rPr lang="fr-FR" dirty="0" err="1" smtClean="0"/>
              <a:t>Obvious</a:t>
            </a:r>
            <a:endParaRPr lang="fr-FR" dirty="0" smtClean="0"/>
          </a:p>
          <a:p>
            <a:pPr>
              <a:buNone/>
            </a:pPr>
            <a:endParaRPr lang="fr-FR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Answer</a:t>
            </a:r>
            <a:r>
              <a:rPr lang="fr-FR" dirty="0" smtClean="0"/>
              <a:t> </a:t>
            </a:r>
            <a:r>
              <a:rPr lang="fr-FR" dirty="0" err="1" smtClean="0"/>
              <a:t>key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 smtClean="0"/>
              <a:t>A.3</a:t>
            </a:r>
          </a:p>
          <a:p>
            <a:r>
              <a:rPr lang="fr-FR" dirty="0" smtClean="0"/>
              <a:t>B.7</a:t>
            </a:r>
          </a:p>
          <a:p>
            <a:r>
              <a:rPr lang="fr-FR" dirty="0" smtClean="0"/>
              <a:t>C.5</a:t>
            </a:r>
          </a:p>
          <a:p>
            <a:r>
              <a:rPr lang="fr-FR" dirty="0" smtClean="0"/>
              <a:t>D.8</a:t>
            </a:r>
          </a:p>
          <a:p>
            <a:r>
              <a:rPr lang="fr-FR" dirty="0" smtClean="0"/>
              <a:t>E.6</a:t>
            </a:r>
          </a:p>
          <a:p>
            <a:r>
              <a:rPr lang="fr-FR" dirty="0" smtClean="0"/>
              <a:t>F.1</a:t>
            </a:r>
          </a:p>
          <a:p>
            <a:r>
              <a:rPr lang="fr-FR" dirty="0" smtClean="0"/>
              <a:t>G.2</a:t>
            </a:r>
          </a:p>
          <a:p>
            <a:r>
              <a:rPr lang="fr-FR" dirty="0" smtClean="0"/>
              <a:t>H.4</a:t>
            </a:r>
            <a:endParaRPr lang="fr-FR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fr-FR" sz="2800" dirty="0" smtClean="0"/>
              <a:t>Group </a:t>
            </a:r>
            <a:r>
              <a:rPr lang="fr-FR" sz="2800" dirty="0" err="1" smtClean="0"/>
              <a:t>Work</a:t>
            </a:r>
            <a:r>
              <a:rPr lang="fr-FR" sz="2800" dirty="0" smtClean="0"/>
              <a:t>: </a:t>
            </a:r>
            <a:r>
              <a:rPr lang="fr-FR" sz="2800" dirty="0" err="1" smtClean="0"/>
              <a:t>Discuss</a:t>
            </a:r>
            <a:r>
              <a:rPr lang="fr-FR" sz="2800" dirty="0" smtClean="0"/>
              <a:t> the options and possible </a:t>
            </a:r>
            <a:r>
              <a:rPr lang="fr-FR" sz="2800" dirty="0" err="1" smtClean="0"/>
              <a:t>results</a:t>
            </a:r>
            <a:r>
              <a:rPr lang="fr-FR" sz="2800" dirty="0" smtClean="0"/>
              <a:t> in the </a:t>
            </a:r>
            <a:r>
              <a:rPr lang="fr-FR" sz="2800" dirty="0" err="1" smtClean="0"/>
              <a:t>two</a:t>
            </a:r>
            <a:r>
              <a:rPr lang="fr-FR" sz="2800" dirty="0" smtClean="0"/>
              <a:t> situations </a:t>
            </a:r>
            <a:r>
              <a:rPr lang="fr-FR" sz="2800" dirty="0" err="1" smtClean="0"/>
              <a:t>described</a:t>
            </a:r>
            <a:r>
              <a:rPr lang="fr-FR" sz="2800" dirty="0" smtClean="0"/>
              <a:t>.</a:t>
            </a:r>
            <a:endParaRPr lang="fr-FR" sz="2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AutoNum type="arabicPeriod"/>
            </a:pPr>
            <a:r>
              <a:rPr lang="fr-FR" dirty="0" err="1" smtClean="0"/>
              <a:t>Your</a:t>
            </a:r>
            <a:r>
              <a:rPr lang="fr-FR" dirty="0" smtClean="0"/>
              <a:t> </a:t>
            </a:r>
            <a:r>
              <a:rPr lang="fr-FR" dirty="0" err="1" smtClean="0"/>
              <a:t>company</a:t>
            </a:r>
            <a:r>
              <a:rPr lang="fr-FR" dirty="0" smtClean="0"/>
              <a:t> </a:t>
            </a:r>
            <a:r>
              <a:rPr lang="fr-FR" dirty="0" err="1" smtClean="0"/>
              <a:t>wants</a:t>
            </a:r>
            <a:r>
              <a:rPr lang="fr-FR" dirty="0" smtClean="0"/>
              <a:t> to enter a new </a:t>
            </a:r>
            <a:r>
              <a:rPr lang="fr-FR" dirty="0" err="1" smtClean="0"/>
              <a:t>foreign</a:t>
            </a:r>
            <a:r>
              <a:rPr lang="fr-FR" dirty="0" smtClean="0"/>
              <a:t> </a:t>
            </a:r>
            <a:r>
              <a:rPr lang="fr-FR" dirty="0" err="1" smtClean="0"/>
              <a:t>market</a:t>
            </a:r>
            <a:r>
              <a:rPr lang="fr-FR" dirty="0" smtClean="0"/>
              <a:t>. There are </a:t>
            </a:r>
            <a:r>
              <a:rPr lang="fr-FR" dirty="0" err="1" smtClean="0"/>
              <a:t>several</a:t>
            </a:r>
            <a:r>
              <a:rPr lang="fr-FR" dirty="0" smtClean="0"/>
              <a:t> </a:t>
            </a:r>
            <a:r>
              <a:rPr lang="fr-FR" dirty="0" err="1" smtClean="0"/>
              <a:t>ways</a:t>
            </a:r>
            <a:r>
              <a:rPr lang="fr-FR" dirty="0" smtClean="0"/>
              <a:t> </a:t>
            </a:r>
            <a:r>
              <a:rPr lang="fr-FR" dirty="0" err="1" smtClean="0"/>
              <a:t>it</a:t>
            </a:r>
            <a:r>
              <a:rPr lang="fr-FR" dirty="0" smtClean="0"/>
              <a:t> </a:t>
            </a:r>
            <a:r>
              <a:rPr lang="fr-FR" dirty="0" err="1" smtClean="0"/>
              <a:t>could</a:t>
            </a:r>
            <a:r>
              <a:rPr lang="fr-FR" dirty="0" smtClean="0"/>
              <a:t> do </a:t>
            </a:r>
            <a:r>
              <a:rPr lang="fr-FR" dirty="0" err="1" smtClean="0"/>
              <a:t>this</a:t>
            </a:r>
            <a:r>
              <a:rPr lang="fr-FR" dirty="0" smtClean="0"/>
              <a:t>:</a:t>
            </a:r>
          </a:p>
          <a:p>
            <a:pPr marL="514350" indent="-514350">
              <a:buNone/>
            </a:pPr>
            <a:r>
              <a:rPr lang="fr-FR" dirty="0" smtClean="0"/>
              <a:t>-</a:t>
            </a:r>
            <a:r>
              <a:rPr lang="fr-FR" dirty="0" err="1" smtClean="0"/>
              <a:t>start</a:t>
            </a:r>
            <a:r>
              <a:rPr lang="fr-FR" dirty="0" smtClean="0"/>
              <a:t> a </a:t>
            </a:r>
            <a:r>
              <a:rPr lang="fr-FR" dirty="0" err="1" smtClean="0"/>
              <a:t>subsidiary</a:t>
            </a:r>
            <a:r>
              <a:rPr lang="fr-FR" dirty="0" smtClean="0"/>
              <a:t>/</a:t>
            </a:r>
            <a:r>
              <a:rPr lang="fr-FR" dirty="0" err="1" smtClean="0"/>
              <a:t>branch</a:t>
            </a:r>
            <a:endParaRPr lang="fr-FR" dirty="0" smtClean="0"/>
          </a:p>
          <a:p>
            <a:pPr marL="514350" indent="-514350">
              <a:buNone/>
            </a:pPr>
            <a:r>
              <a:rPr lang="fr-FR" dirty="0" smtClean="0"/>
              <a:t>-</a:t>
            </a:r>
            <a:r>
              <a:rPr lang="fr-FR" dirty="0" err="1" smtClean="0"/>
              <a:t>find</a:t>
            </a:r>
            <a:r>
              <a:rPr lang="fr-FR" dirty="0" smtClean="0"/>
              <a:t> a joint-venture </a:t>
            </a:r>
            <a:r>
              <a:rPr lang="fr-FR" dirty="0" err="1" smtClean="0"/>
              <a:t>partner</a:t>
            </a:r>
            <a:endParaRPr lang="fr-FR" dirty="0" smtClean="0"/>
          </a:p>
          <a:p>
            <a:pPr marL="514350" indent="-514350">
              <a:buNone/>
            </a:pPr>
            <a:r>
              <a:rPr lang="fr-FR" dirty="0" smtClean="0"/>
              <a:t>-export </a:t>
            </a:r>
            <a:r>
              <a:rPr lang="fr-FR" dirty="0" err="1" smtClean="0"/>
              <a:t>directly</a:t>
            </a:r>
            <a:r>
              <a:rPr lang="fr-FR" dirty="0" smtClean="0"/>
              <a:t> </a:t>
            </a:r>
            <a:r>
              <a:rPr lang="fr-FR" dirty="0" err="1" smtClean="0"/>
              <a:t>using</a:t>
            </a:r>
            <a:r>
              <a:rPr lang="fr-FR" dirty="0" smtClean="0"/>
              <a:t> the </a:t>
            </a:r>
            <a:r>
              <a:rPr lang="fr-FR" dirty="0" err="1" smtClean="0"/>
              <a:t>existing</a:t>
            </a:r>
            <a:r>
              <a:rPr lang="fr-FR" dirty="0" smtClean="0"/>
              <a:t> sales staff</a:t>
            </a:r>
          </a:p>
          <a:p>
            <a:pPr marL="514350" indent="-514350">
              <a:buNone/>
            </a:pPr>
            <a:r>
              <a:rPr lang="fr-FR" dirty="0" smtClean="0"/>
              <a:t>-</a:t>
            </a:r>
            <a:r>
              <a:rPr lang="fr-FR" dirty="0" err="1" smtClean="0"/>
              <a:t>find</a:t>
            </a:r>
            <a:r>
              <a:rPr lang="fr-FR" dirty="0" smtClean="0"/>
              <a:t> a local agent to </a:t>
            </a:r>
            <a:r>
              <a:rPr lang="fr-FR" dirty="0" err="1" smtClean="0"/>
              <a:t>represent</a:t>
            </a:r>
            <a:r>
              <a:rPr lang="fr-FR" dirty="0" smtClean="0"/>
              <a:t> </a:t>
            </a:r>
            <a:r>
              <a:rPr lang="fr-FR" dirty="0" err="1" smtClean="0"/>
              <a:t>your</a:t>
            </a:r>
            <a:r>
              <a:rPr lang="fr-FR" dirty="0" smtClean="0"/>
              <a:t> </a:t>
            </a:r>
            <a:r>
              <a:rPr lang="fr-FR" dirty="0" err="1" smtClean="0"/>
              <a:t>company</a:t>
            </a:r>
            <a:endParaRPr lang="fr-FR" dirty="0" smtClean="0"/>
          </a:p>
          <a:p>
            <a:pPr marL="514350" indent="-514350">
              <a:buNone/>
            </a:pPr>
            <a:r>
              <a:rPr lang="fr-FR" dirty="0" smtClean="0"/>
              <a:t>2. </a:t>
            </a:r>
            <a:r>
              <a:rPr lang="fr-FR" dirty="0" err="1" smtClean="0"/>
              <a:t>Your</a:t>
            </a:r>
            <a:r>
              <a:rPr lang="fr-FR" dirty="0" smtClean="0"/>
              <a:t> </a:t>
            </a:r>
            <a:r>
              <a:rPr lang="fr-FR" dirty="0" err="1" smtClean="0"/>
              <a:t>company</a:t>
            </a:r>
            <a:r>
              <a:rPr lang="fr-FR" dirty="0" smtClean="0"/>
              <a:t> has </a:t>
            </a:r>
            <a:r>
              <a:rPr lang="fr-FR" dirty="0" err="1" smtClean="0"/>
              <a:t>invested</a:t>
            </a:r>
            <a:r>
              <a:rPr lang="fr-FR" dirty="0" smtClean="0"/>
              <a:t> </a:t>
            </a:r>
            <a:r>
              <a:rPr lang="fr-FR" dirty="0" err="1" smtClean="0"/>
              <a:t>heavily</a:t>
            </a:r>
            <a:r>
              <a:rPr lang="fr-FR" dirty="0" smtClean="0"/>
              <a:t> in a joint-venture in a </a:t>
            </a:r>
            <a:r>
              <a:rPr lang="fr-FR" dirty="0" err="1" smtClean="0"/>
              <a:t>developing</a:t>
            </a:r>
            <a:r>
              <a:rPr lang="fr-FR" dirty="0" smtClean="0"/>
              <a:t> country. The local </a:t>
            </a:r>
            <a:r>
              <a:rPr lang="fr-FR" dirty="0" err="1" smtClean="0"/>
              <a:t>side</a:t>
            </a:r>
            <a:r>
              <a:rPr lang="fr-FR" dirty="0" smtClean="0"/>
              <a:t> of the joint-venture has </a:t>
            </a:r>
            <a:r>
              <a:rPr lang="fr-FR" dirty="0" err="1" smtClean="0"/>
              <a:t>broken</a:t>
            </a:r>
            <a:r>
              <a:rPr lang="fr-FR" dirty="0" smtClean="0"/>
              <a:t> the </a:t>
            </a:r>
            <a:r>
              <a:rPr lang="fr-FR" dirty="0" err="1" smtClean="0"/>
              <a:t>contract</a:t>
            </a:r>
            <a:r>
              <a:rPr lang="fr-FR" dirty="0" smtClean="0"/>
              <a:t> and set up an </a:t>
            </a:r>
            <a:r>
              <a:rPr lang="fr-FR" dirty="0" err="1" smtClean="0"/>
              <a:t>independent</a:t>
            </a:r>
            <a:r>
              <a:rPr lang="fr-FR" dirty="0" smtClean="0"/>
              <a:t> </a:t>
            </a:r>
            <a:r>
              <a:rPr lang="fr-FR" dirty="0" err="1" smtClean="0"/>
              <a:t>company</a:t>
            </a:r>
            <a:r>
              <a:rPr lang="fr-FR" dirty="0" smtClean="0"/>
              <a:t> </a:t>
            </a:r>
            <a:r>
              <a:rPr lang="fr-FR" dirty="0" err="1" smtClean="0"/>
              <a:t>taking</a:t>
            </a:r>
            <a:r>
              <a:rPr lang="fr-FR" dirty="0" smtClean="0"/>
              <a:t> all </a:t>
            </a:r>
            <a:r>
              <a:rPr lang="fr-FR" dirty="0" err="1" smtClean="0"/>
              <a:t>your</a:t>
            </a:r>
            <a:r>
              <a:rPr lang="fr-FR" dirty="0" smtClean="0"/>
              <a:t> </a:t>
            </a:r>
            <a:r>
              <a:rPr lang="fr-FR" dirty="0" err="1" smtClean="0"/>
              <a:t>customers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them</a:t>
            </a:r>
            <a:r>
              <a:rPr lang="fr-FR" dirty="0" smtClean="0"/>
              <a:t>.</a:t>
            </a:r>
            <a:endParaRPr lang="fr-FR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Watch the </a:t>
            </a:r>
            <a:r>
              <a:rPr lang="fr-FR" dirty="0" err="1" smtClean="0"/>
              <a:t>video</a:t>
            </a:r>
            <a:r>
              <a:rPr lang="fr-FR" dirty="0" smtClean="0"/>
              <a:t> and </a:t>
            </a:r>
            <a:r>
              <a:rPr lang="fr-FR" dirty="0" err="1" smtClean="0"/>
              <a:t>answer</a:t>
            </a:r>
            <a:r>
              <a:rPr lang="fr-FR" dirty="0" smtClean="0"/>
              <a:t> the questions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r-FR" dirty="0" smtClean="0"/>
              <a:t>1.</a:t>
            </a:r>
            <a:r>
              <a:rPr lang="fr-FR" dirty="0" err="1" smtClean="0"/>
              <a:t>What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strategy</a:t>
            </a:r>
            <a:r>
              <a:rPr lang="fr-FR" dirty="0" smtClean="0"/>
              <a:t>?</a:t>
            </a:r>
          </a:p>
          <a:p>
            <a:pPr>
              <a:buNone/>
            </a:pPr>
            <a:r>
              <a:rPr lang="fr-FR" dirty="0" smtClean="0"/>
              <a:t>2.</a:t>
            </a:r>
            <a:r>
              <a:rPr lang="fr-FR" dirty="0" err="1" smtClean="0"/>
              <a:t>What</a:t>
            </a:r>
            <a:r>
              <a:rPr lang="fr-FR" dirty="0" smtClean="0"/>
              <a:t> are the </a:t>
            </a:r>
            <a:r>
              <a:rPr lang="fr-FR" dirty="0" err="1" smtClean="0"/>
              <a:t>boundaries</a:t>
            </a:r>
            <a:r>
              <a:rPr lang="fr-FR" dirty="0" smtClean="0"/>
              <a:t> of </a:t>
            </a:r>
            <a:r>
              <a:rPr lang="fr-FR" dirty="0" err="1" smtClean="0"/>
              <a:t>strategy</a:t>
            </a:r>
            <a:r>
              <a:rPr lang="fr-FR" dirty="0" smtClean="0"/>
              <a:t> </a:t>
            </a:r>
            <a:r>
              <a:rPr lang="fr-FR" dirty="0" err="1" smtClean="0"/>
              <a:t>making</a:t>
            </a:r>
            <a:r>
              <a:rPr lang="fr-FR" dirty="0" smtClean="0"/>
              <a:t> and how are </a:t>
            </a:r>
            <a:r>
              <a:rPr lang="fr-FR" dirty="0" err="1" smtClean="0"/>
              <a:t>they</a:t>
            </a:r>
            <a:r>
              <a:rPr lang="fr-FR" dirty="0" smtClean="0"/>
              <a:t> </a:t>
            </a:r>
            <a:r>
              <a:rPr lang="fr-FR" dirty="0" err="1" smtClean="0"/>
              <a:t>related</a:t>
            </a:r>
            <a:r>
              <a:rPr lang="fr-FR" dirty="0" smtClean="0"/>
              <a:t> to </a:t>
            </a:r>
            <a:r>
              <a:rPr lang="fr-FR" dirty="0" err="1" smtClean="0"/>
              <a:t>each</a:t>
            </a:r>
            <a:r>
              <a:rPr lang="fr-FR" dirty="0" smtClean="0"/>
              <a:t> </a:t>
            </a:r>
            <a:r>
              <a:rPr lang="fr-FR" dirty="0" err="1" smtClean="0"/>
              <a:t>other</a:t>
            </a:r>
            <a:r>
              <a:rPr lang="fr-FR" dirty="0" smtClean="0"/>
              <a:t>?</a:t>
            </a:r>
          </a:p>
          <a:p>
            <a:endParaRPr lang="fr-F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Mission </a:t>
            </a:r>
            <a:r>
              <a:rPr lang="fr-FR" dirty="0" err="1" smtClean="0"/>
              <a:t>Statement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What</a:t>
            </a:r>
            <a:r>
              <a:rPr lang="fr-FR" dirty="0" smtClean="0"/>
              <a:t> do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think</a:t>
            </a:r>
            <a:r>
              <a:rPr lang="fr-FR" dirty="0" smtClean="0"/>
              <a:t> a ‘</a:t>
            </a:r>
            <a:r>
              <a:rPr lang="fr-FR" b="1" dirty="0" smtClean="0"/>
              <a:t>mission </a:t>
            </a:r>
            <a:r>
              <a:rPr lang="fr-FR" b="1" dirty="0" err="1" smtClean="0"/>
              <a:t>statement</a:t>
            </a:r>
            <a:r>
              <a:rPr lang="fr-FR" b="1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’ and how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it</a:t>
            </a:r>
            <a:r>
              <a:rPr lang="fr-FR" dirty="0" smtClean="0"/>
              <a:t> </a:t>
            </a:r>
            <a:r>
              <a:rPr lang="fr-FR" dirty="0" err="1" smtClean="0"/>
              <a:t>related</a:t>
            </a:r>
            <a:r>
              <a:rPr lang="fr-FR" dirty="0" smtClean="0"/>
              <a:t> to </a:t>
            </a:r>
            <a:r>
              <a:rPr lang="fr-FR" b="1" dirty="0" err="1" smtClean="0"/>
              <a:t>strategy</a:t>
            </a:r>
            <a:r>
              <a:rPr lang="fr-FR" dirty="0" smtClean="0"/>
              <a:t>?</a:t>
            </a:r>
            <a:endParaRPr lang="fr-F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Mission </a:t>
            </a:r>
            <a:r>
              <a:rPr lang="fr-FR" dirty="0" err="1" smtClean="0"/>
              <a:t>statement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 smtClean="0"/>
              <a:t>Mission: </a:t>
            </a:r>
            <a:r>
              <a:rPr lang="fr-FR" b="1" dirty="0" err="1" smtClean="0"/>
              <a:t>why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r>
              <a:rPr lang="fr-FR" dirty="0" smtClean="0"/>
              <a:t> do </a:t>
            </a:r>
            <a:r>
              <a:rPr lang="fr-FR" b="1" dirty="0" err="1" smtClean="0"/>
              <a:t>what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r>
              <a:rPr lang="fr-FR" dirty="0" smtClean="0"/>
              <a:t> do; the </a:t>
            </a:r>
            <a:r>
              <a:rPr lang="fr-FR" dirty="0" err="1" smtClean="0"/>
              <a:t>company’s</a:t>
            </a:r>
            <a:r>
              <a:rPr lang="fr-FR" dirty="0" smtClean="0"/>
              <a:t> </a:t>
            </a:r>
            <a:r>
              <a:rPr lang="fr-FR" b="1" dirty="0" err="1" smtClean="0"/>
              <a:t>reason</a:t>
            </a:r>
            <a:r>
              <a:rPr lang="fr-FR" dirty="0" smtClean="0"/>
              <a:t> for </a:t>
            </a:r>
            <a:r>
              <a:rPr lang="fr-FR" dirty="0" err="1" smtClean="0"/>
              <a:t>being</a:t>
            </a:r>
            <a:r>
              <a:rPr lang="fr-FR" dirty="0" smtClean="0"/>
              <a:t>, </a:t>
            </a:r>
            <a:r>
              <a:rPr lang="fr-FR" dirty="0" err="1" smtClean="0"/>
              <a:t>its</a:t>
            </a:r>
            <a:r>
              <a:rPr lang="fr-FR" dirty="0" smtClean="0"/>
              <a:t> </a:t>
            </a:r>
            <a:r>
              <a:rPr lang="fr-FR" b="1" dirty="0" err="1" smtClean="0"/>
              <a:t>purpose</a:t>
            </a:r>
            <a:r>
              <a:rPr lang="fr-FR" b="1" dirty="0" smtClean="0"/>
              <a:t>, </a:t>
            </a:r>
            <a:r>
              <a:rPr lang="fr-FR" dirty="0" smtClean="0"/>
              <a:t>in the end, </a:t>
            </a:r>
            <a:r>
              <a:rPr lang="fr-FR" dirty="0" err="1" smtClean="0"/>
              <a:t>what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want</a:t>
            </a:r>
            <a:r>
              <a:rPr lang="fr-FR" dirty="0" smtClean="0"/>
              <a:t> to </a:t>
            </a:r>
            <a:r>
              <a:rPr lang="fr-FR" b="1" dirty="0" err="1" smtClean="0"/>
              <a:t>be</a:t>
            </a:r>
            <a:r>
              <a:rPr lang="fr-FR" b="1" dirty="0" smtClean="0"/>
              <a:t> </a:t>
            </a:r>
            <a:r>
              <a:rPr lang="fr-FR" b="1" dirty="0" err="1" smtClean="0"/>
              <a:t>remembered</a:t>
            </a:r>
            <a:r>
              <a:rPr lang="fr-FR" b="1" dirty="0" smtClean="0"/>
              <a:t> for</a:t>
            </a:r>
            <a:r>
              <a:rPr lang="fr-FR" dirty="0" smtClean="0"/>
              <a:t>. </a:t>
            </a:r>
          </a:p>
          <a:p>
            <a:r>
              <a:rPr lang="fr-FR" dirty="0" err="1" smtClean="0"/>
              <a:t>Changing</a:t>
            </a:r>
            <a:r>
              <a:rPr lang="fr-FR" dirty="0" smtClean="0"/>
              <a:t> the mission or </a:t>
            </a:r>
            <a:r>
              <a:rPr lang="fr-FR" dirty="0" err="1" smtClean="0"/>
              <a:t>creating</a:t>
            </a:r>
            <a:r>
              <a:rPr lang="fr-FR" dirty="0" smtClean="0"/>
              <a:t> a </a:t>
            </a:r>
            <a:r>
              <a:rPr lang="fr-FR" dirty="0" err="1" smtClean="0"/>
              <a:t>company’s</a:t>
            </a:r>
            <a:r>
              <a:rPr lang="fr-FR" dirty="0" smtClean="0"/>
              <a:t> first mission </a:t>
            </a:r>
            <a:r>
              <a:rPr lang="fr-FR" dirty="0" err="1" smtClean="0"/>
              <a:t>statement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a </a:t>
            </a:r>
            <a:r>
              <a:rPr lang="fr-FR" dirty="0" err="1" smtClean="0"/>
              <a:t>process</a:t>
            </a:r>
            <a:r>
              <a:rPr lang="fr-FR" dirty="0" smtClean="0"/>
              <a:t> of </a:t>
            </a:r>
            <a:r>
              <a:rPr lang="fr-FR" dirty="0" err="1" smtClean="0"/>
              <a:t>gathering</a:t>
            </a:r>
            <a:r>
              <a:rPr lang="fr-FR" dirty="0" smtClean="0"/>
              <a:t> </a:t>
            </a:r>
            <a:r>
              <a:rPr lang="fr-FR" dirty="0" err="1" smtClean="0"/>
              <a:t>ideas</a:t>
            </a:r>
            <a:r>
              <a:rPr lang="fr-FR" dirty="0" smtClean="0"/>
              <a:t> and suggestions for the mission and putting </a:t>
            </a:r>
            <a:r>
              <a:rPr lang="fr-FR" dirty="0" err="1" smtClean="0"/>
              <a:t>them</a:t>
            </a:r>
            <a:r>
              <a:rPr lang="fr-FR" dirty="0" smtClean="0"/>
              <a:t> in a short, </a:t>
            </a:r>
            <a:r>
              <a:rPr lang="fr-FR" dirty="0" err="1" smtClean="0"/>
              <a:t>sharply</a:t>
            </a:r>
            <a:r>
              <a:rPr lang="fr-FR" dirty="0" smtClean="0"/>
              <a:t> </a:t>
            </a:r>
            <a:r>
              <a:rPr lang="fr-FR" b="1" dirty="0" err="1" smtClean="0"/>
              <a:t>focused</a:t>
            </a:r>
            <a:r>
              <a:rPr lang="fr-FR" b="1" dirty="0" smtClean="0"/>
              <a:t> phrase </a:t>
            </a:r>
            <a:r>
              <a:rPr lang="fr-FR" dirty="0" err="1" smtClean="0"/>
              <a:t>that</a:t>
            </a:r>
            <a:r>
              <a:rPr lang="fr-FR" dirty="0" smtClean="0"/>
              <a:t> </a:t>
            </a:r>
            <a:r>
              <a:rPr lang="fr-FR" dirty="0" err="1" smtClean="0"/>
              <a:t>meets</a:t>
            </a:r>
            <a:r>
              <a:rPr lang="fr-FR" dirty="0" smtClean="0"/>
              <a:t> </a:t>
            </a:r>
            <a:r>
              <a:rPr lang="fr-FR" dirty="0" err="1" smtClean="0"/>
              <a:t>specific</a:t>
            </a:r>
            <a:r>
              <a:rPr lang="fr-FR" dirty="0" smtClean="0"/>
              <a:t> </a:t>
            </a:r>
            <a:r>
              <a:rPr lang="fr-FR" dirty="0" err="1" smtClean="0"/>
              <a:t>criteria</a:t>
            </a:r>
            <a:r>
              <a:rPr lang="fr-FR" dirty="0" smtClean="0"/>
              <a:t>.</a:t>
            </a:r>
            <a:endParaRPr lang="fr-F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Mission </a:t>
            </a:r>
            <a:r>
              <a:rPr lang="fr-FR" dirty="0" err="1" smtClean="0"/>
              <a:t>Statement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FR" dirty="0" smtClean="0"/>
              <a:t>Peter Drucker </a:t>
            </a:r>
            <a:r>
              <a:rPr lang="fr-FR" dirty="0" err="1" smtClean="0"/>
              <a:t>says</a:t>
            </a:r>
            <a:r>
              <a:rPr lang="fr-FR" dirty="0" smtClean="0"/>
              <a:t> the mission </a:t>
            </a:r>
            <a:r>
              <a:rPr lang="fr-FR" dirty="0" err="1" smtClean="0"/>
              <a:t>should</a:t>
            </a:r>
            <a:r>
              <a:rPr lang="fr-FR" dirty="0" smtClean="0"/>
              <a:t> fit </a:t>
            </a:r>
            <a:r>
              <a:rPr lang="fr-FR" dirty="0" err="1" smtClean="0"/>
              <a:t>into</a:t>
            </a:r>
            <a:r>
              <a:rPr lang="fr-FR" dirty="0" smtClean="0"/>
              <a:t> a T-shirt; </a:t>
            </a:r>
            <a:r>
              <a:rPr lang="fr-FR" dirty="0" err="1" smtClean="0"/>
              <a:t>yet</a:t>
            </a:r>
            <a:r>
              <a:rPr lang="fr-FR" dirty="0" smtClean="0"/>
              <a:t> a mission </a:t>
            </a:r>
            <a:r>
              <a:rPr lang="fr-FR" dirty="0" err="1" smtClean="0"/>
              <a:t>statement</a:t>
            </a:r>
            <a:r>
              <a:rPr lang="fr-FR" dirty="0" smtClean="0"/>
              <a:t> </a:t>
            </a:r>
            <a:r>
              <a:rPr lang="fr-FR" b="1" dirty="0" err="1" smtClean="0"/>
              <a:t>is</a:t>
            </a:r>
            <a:r>
              <a:rPr lang="fr-FR" b="1" dirty="0" smtClean="0"/>
              <a:t> not a slogan. </a:t>
            </a:r>
            <a:r>
              <a:rPr lang="fr-FR" dirty="0" smtClean="0"/>
              <a:t>It </a:t>
            </a:r>
            <a:r>
              <a:rPr lang="fr-FR" dirty="0" err="1" smtClean="0"/>
              <a:t>is</a:t>
            </a:r>
            <a:r>
              <a:rPr lang="fr-FR" dirty="0" smtClean="0"/>
              <a:t> a </a:t>
            </a:r>
            <a:r>
              <a:rPr lang="fr-FR" b="1" dirty="0" err="1" smtClean="0"/>
              <a:t>precise</a:t>
            </a:r>
            <a:r>
              <a:rPr lang="fr-FR" b="1" dirty="0" smtClean="0"/>
              <a:t> </a:t>
            </a:r>
            <a:r>
              <a:rPr lang="fr-FR" dirty="0" err="1" smtClean="0"/>
              <a:t>statement</a:t>
            </a:r>
            <a:r>
              <a:rPr lang="fr-FR" dirty="0" smtClean="0"/>
              <a:t> of </a:t>
            </a:r>
            <a:r>
              <a:rPr lang="fr-FR" b="1" dirty="0" err="1" smtClean="0"/>
              <a:t>purpose</a:t>
            </a:r>
            <a:r>
              <a:rPr lang="fr-FR" dirty="0" smtClean="0"/>
              <a:t>. </a:t>
            </a:r>
            <a:r>
              <a:rPr lang="fr-FR" b="1" dirty="0" err="1" smtClean="0"/>
              <a:t>Words</a:t>
            </a:r>
            <a:r>
              <a:rPr lang="fr-FR" dirty="0" smtClean="0"/>
              <a:t> </a:t>
            </a:r>
            <a:r>
              <a:rPr lang="fr-FR" dirty="0" err="1" smtClean="0"/>
              <a:t>should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chosen</a:t>
            </a:r>
            <a:r>
              <a:rPr lang="fr-FR" dirty="0" smtClean="0"/>
              <a:t> for </a:t>
            </a:r>
            <a:r>
              <a:rPr lang="fr-FR" dirty="0" err="1" smtClean="0"/>
              <a:t>their</a:t>
            </a:r>
            <a:r>
              <a:rPr lang="fr-FR" dirty="0" smtClean="0"/>
              <a:t> </a:t>
            </a:r>
            <a:r>
              <a:rPr lang="fr-FR" b="1" dirty="0" err="1" smtClean="0"/>
              <a:t>meaning</a:t>
            </a:r>
            <a:r>
              <a:rPr lang="fr-FR" dirty="0" smtClean="0"/>
              <a:t> </a:t>
            </a:r>
            <a:r>
              <a:rPr lang="fr-FR" dirty="0" err="1" smtClean="0"/>
              <a:t>rather</a:t>
            </a:r>
            <a:r>
              <a:rPr lang="fr-FR" dirty="0" smtClean="0"/>
              <a:t> </a:t>
            </a:r>
            <a:r>
              <a:rPr lang="fr-FR" dirty="0" err="1" smtClean="0"/>
              <a:t>than</a:t>
            </a:r>
            <a:r>
              <a:rPr lang="fr-FR" dirty="0" smtClean="0"/>
              <a:t> beauty, for </a:t>
            </a:r>
            <a:r>
              <a:rPr lang="fr-FR" b="1" dirty="0" err="1" smtClean="0"/>
              <a:t>clarity</a:t>
            </a:r>
            <a:r>
              <a:rPr lang="fr-FR" dirty="0" smtClean="0"/>
              <a:t> over </a:t>
            </a:r>
            <a:r>
              <a:rPr lang="fr-FR" dirty="0" err="1" smtClean="0"/>
              <a:t>cleverness</a:t>
            </a:r>
            <a:r>
              <a:rPr lang="fr-FR" dirty="0" smtClean="0"/>
              <a:t>.</a:t>
            </a:r>
          </a:p>
          <a:p>
            <a:r>
              <a:rPr lang="fr-FR" dirty="0" smtClean="0"/>
              <a:t>The best mission </a:t>
            </a:r>
            <a:r>
              <a:rPr lang="fr-FR" dirty="0" err="1" smtClean="0"/>
              <a:t>statements</a:t>
            </a:r>
            <a:r>
              <a:rPr lang="fr-FR" dirty="0" smtClean="0"/>
              <a:t> are </a:t>
            </a:r>
            <a:r>
              <a:rPr lang="fr-FR" b="1" dirty="0" smtClean="0"/>
              <a:t>plain speech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no </a:t>
            </a:r>
            <a:r>
              <a:rPr lang="fr-FR" dirty="0" err="1" smtClean="0"/>
              <a:t>technical</a:t>
            </a:r>
            <a:r>
              <a:rPr lang="fr-FR" dirty="0" smtClean="0"/>
              <a:t> jargon; </a:t>
            </a:r>
            <a:r>
              <a:rPr lang="fr-FR" dirty="0" err="1" smtClean="0"/>
              <a:t>like</a:t>
            </a:r>
            <a:r>
              <a:rPr lang="fr-FR" dirty="0" smtClean="0"/>
              <a:t> the mission </a:t>
            </a:r>
            <a:r>
              <a:rPr lang="fr-FR" dirty="0" err="1" smtClean="0"/>
              <a:t>statement</a:t>
            </a:r>
            <a:r>
              <a:rPr lang="fr-FR" dirty="0" smtClean="0"/>
              <a:t> of the International </a:t>
            </a:r>
            <a:r>
              <a:rPr lang="fr-FR" dirty="0" err="1" smtClean="0"/>
              <a:t>Red</a:t>
            </a:r>
            <a:r>
              <a:rPr lang="fr-FR" dirty="0" smtClean="0"/>
              <a:t> Cross: ‘To serve the </a:t>
            </a:r>
            <a:r>
              <a:rPr lang="fr-FR" dirty="0" err="1" smtClean="0"/>
              <a:t>most</a:t>
            </a:r>
            <a:r>
              <a:rPr lang="fr-FR" dirty="0" smtClean="0"/>
              <a:t> </a:t>
            </a:r>
            <a:r>
              <a:rPr lang="fr-FR" dirty="0" err="1" smtClean="0"/>
              <a:t>vulnerable</a:t>
            </a:r>
            <a:r>
              <a:rPr lang="fr-FR" dirty="0" smtClean="0"/>
              <a:t>’. The power of the </a:t>
            </a:r>
            <a:r>
              <a:rPr lang="fr-FR" dirty="0" err="1" smtClean="0"/>
              <a:t>statement</a:t>
            </a:r>
            <a:r>
              <a:rPr lang="fr-FR" dirty="0" smtClean="0"/>
              <a:t> </a:t>
            </a:r>
            <a:r>
              <a:rPr lang="fr-FR" dirty="0" err="1" smtClean="0"/>
              <a:t>comes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</a:t>
            </a:r>
            <a:r>
              <a:rPr lang="fr-FR" dirty="0" err="1" smtClean="0"/>
              <a:t>its</a:t>
            </a:r>
            <a:r>
              <a:rPr lang="fr-FR" dirty="0" smtClean="0"/>
              <a:t> </a:t>
            </a:r>
            <a:r>
              <a:rPr lang="fr-FR" b="1" dirty="0" err="1" smtClean="0"/>
              <a:t>brievety</a:t>
            </a:r>
            <a:r>
              <a:rPr lang="fr-FR" b="1" dirty="0" smtClean="0"/>
              <a:t> and </a:t>
            </a:r>
            <a:r>
              <a:rPr lang="fr-FR" b="1" dirty="0" err="1" smtClean="0"/>
              <a:t>simplicity</a:t>
            </a:r>
            <a:endParaRPr lang="fr-FR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fr-FR" sz="2400" dirty="0" smtClean="0"/>
              <a:t>Match the parts of the mission </a:t>
            </a:r>
            <a:r>
              <a:rPr lang="fr-FR" sz="2400" dirty="0" err="1" smtClean="0"/>
              <a:t>statements</a:t>
            </a:r>
            <a:r>
              <a:rPr lang="fr-FR" sz="2400" dirty="0" smtClean="0"/>
              <a:t> to the </a:t>
            </a:r>
            <a:r>
              <a:rPr lang="fr-FR" sz="2400" dirty="0" err="1" smtClean="0"/>
              <a:t>companies</a:t>
            </a:r>
            <a:r>
              <a:rPr lang="fr-FR" sz="2400" dirty="0" smtClean="0"/>
              <a:t> on the </a:t>
            </a:r>
            <a:r>
              <a:rPr lang="fr-FR" sz="2400" dirty="0" err="1" smtClean="0"/>
              <a:t>list</a:t>
            </a:r>
            <a:r>
              <a:rPr lang="fr-FR" sz="2400" dirty="0" smtClean="0"/>
              <a:t>. </a:t>
            </a:r>
            <a:r>
              <a:rPr lang="fr-FR" sz="2400" dirty="0" err="1" smtClean="0"/>
              <a:t>Which</a:t>
            </a:r>
            <a:r>
              <a:rPr lang="fr-FR" sz="2400" dirty="0" smtClean="0"/>
              <a:t> </a:t>
            </a:r>
            <a:r>
              <a:rPr lang="fr-FR" sz="2400" dirty="0" err="1" smtClean="0"/>
              <a:t>ones</a:t>
            </a:r>
            <a:r>
              <a:rPr lang="fr-FR" sz="2400" dirty="0" smtClean="0"/>
              <a:t> </a:t>
            </a:r>
            <a:r>
              <a:rPr lang="fr-FR" sz="2400" dirty="0" err="1" smtClean="0"/>
              <a:t>seem</a:t>
            </a:r>
            <a:r>
              <a:rPr lang="fr-FR" sz="2400" dirty="0" smtClean="0"/>
              <a:t> the best/</a:t>
            </a:r>
            <a:r>
              <a:rPr lang="fr-FR" sz="2400" dirty="0" err="1" smtClean="0"/>
              <a:t>worst</a:t>
            </a:r>
            <a:r>
              <a:rPr lang="fr-FR" sz="2400" dirty="0" smtClean="0"/>
              <a:t>/</a:t>
            </a:r>
            <a:r>
              <a:rPr lang="fr-FR" sz="2400" dirty="0" err="1" smtClean="0"/>
              <a:t>most</a:t>
            </a:r>
            <a:r>
              <a:rPr lang="fr-FR" sz="2400" dirty="0" smtClean="0"/>
              <a:t> </a:t>
            </a:r>
            <a:r>
              <a:rPr lang="fr-FR" sz="2400" dirty="0" err="1" smtClean="0"/>
              <a:t>creative</a:t>
            </a:r>
            <a:r>
              <a:rPr lang="fr-FR" sz="2400" dirty="0" smtClean="0"/>
              <a:t>/(in)</a:t>
            </a:r>
            <a:r>
              <a:rPr lang="fr-FR" sz="2400" dirty="0" err="1" smtClean="0"/>
              <a:t>sincere</a:t>
            </a:r>
            <a:endParaRPr lang="fr-FR" sz="24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829048" cy="4525963"/>
          </a:xfrm>
        </p:spPr>
        <p:txBody>
          <a:bodyPr>
            <a:normAutofit fontScale="85000" lnSpcReduction="20000"/>
          </a:bodyPr>
          <a:lstStyle/>
          <a:p>
            <a:r>
              <a:rPr lang="fr-FR" dirty="0" smtClean="0"/>
              <a:t>1.Avis</a:t>
            </a:r>
          </a:p>
          <a:p>
            <a:r>
              <a:rPr lang="fr-FR" dirty="0" smtClean="0"/>
              <a:t>2.Avon</a:t>
            </a:r>
          </a:p>
          <a:p>
            <a:r>
              <a:rPr lang="fr-FR" dirty="0" smtClean="0"/>
              <a:t>3.Kodak</a:t>
            </a:r>
          </a:p>
          <a:p>
            <a:r>
              <a:rPr lang="fr-FR" dirty="0" smtClean="0"/>
              <a:t>4.International </a:t>
            </a:r>
            <a:r>
              <a:rPr lang="fr-FR" dirty="0" err="1" smtClean="0"/>
              <a:t>Committee</a:t>
            </a:r>
            <a:r>
              <a:rPr lang="fr-FR" dirty="0" smtClean="0"/>
              <a:t> of the </a:t>
            </a:r>
            <a:r>
              <a:rPr lang="fr-FR" dirty="0" err="1" smtClean="0"/>
              <a:t>Red</a:t>
            </a:r>
            <a:r>
              <a:rPr lang="fr-FR" dirty="0" smtClean="0"/>
              <a:t> Cross</a:t>
            </a:r>
          </a:p>
          <a:p>
            <a:r>
              <a:rPr lang="fr-FR" dirty="0" smtClean="0"/>
              <a:t>5.World Bank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14810" y="1214422"/>
            <a:ext cx="4471990" cy="5214974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fr-FR" dirty="0" err="1" smtClean="0"/>
              <a:t>a.To</a:t>
            </a:r>
            <a:r>
              <a:rPr lang="fr-FR" dirty="0" smtClean="0"/>
              <a:t> </a:t>
            </a:r>
            <a:r>
              <a:rPr lang="fr-FR" dirty="0" err="1" smtClean="0"/>
              <a:t>fight</a:t>
            </a:r>
            <a:r>
              <a:rPr lang="fr-FR" dirty="0" smtClean="0"/>
              <a:t> </a:t>
            </a:r>
            <a:r>
              <a:rPr lang="fr-FR" dirty="0" err="1" smtClean="0"/>
              <a:t>poverty</a:t>
            </a:r>
            <a:r>
              <a:rPr lang="fr-FR" dirty="0" smtClean="0"/>
              <a:t> and </a:t>
            </a:r>
            <a:r>
              <a:rPr lang="fr-FR" dirty="0" err="1" smtClean="0"/>
              <a:t>improve</a:t>
            </a:r>
            <a:r>
              <a:rPr lang="fr-FR" dirty="0" smtClean="0"/>
              <a:t> the living standards of people in the </a:t>
            </a:r>
            <a:r>
              <a:rPr lang="fr-FR" dirty="0" err="1" smtClean="0"/>
              <a:t>developing</a:t>
            </a:r>
            <a:r>
              <a:rPr lang="fr-FR" dirty="0" smtClean="0"/>
              <a:t> world.</a:t>
            </a:r>
          </a:p>
          <a:p>
            <a:pPr>
              <a:buNone/>
            </a:pPr>
            <a:r>
              <a:rPr lang="fr-FR" dirty="0" err="1" smtClean="0"/>
              <a:t>b.To</a:t>
            </a:r>
            <a:r>
              <a:rPr lang="fr-FR" dirty="0" smtClean="0"/>
              <a:t> </a:t>
            </a:r>
            <a:r>
              <a:rPr lang="fr-FR" dirty="0" err="1" smtClean="0"/>
              <a:t>grow</a:t>
            </a:r>
            <a:r>
              <a:rPr lang="fr-FR" dirty="0" smtClean="0"/>
              <a:t> more </a:t>
            </a:r>
            <a:r>
              <a:rPr lang="fr-FR" dirty="0" err="1" smtClean="0"/>
              <a:t>rapidly</a:t>
            </a:r>
            <a:r>
              <a:rPr lang="fr-FR" dirty="0" smtClean="0"/>
              <a:t> </a:t>
            </a:r>
            <a:r>
              <a:rPr lang="fr-FR" dirty="0" err="1" smtClean="0"/>
              <a:t>than</a:t>
            </a:r>
            <a:r>
              <a:rPr lang="fr-FR" dirty="0" smtClean="0"/>
              <a:t> </a:t>
            </a:r>
            <a:r>
              <a:rPr lang="fr-FR" dirty="0" err="1" smtClean="0"/>
              <a:t>our</a:t>
            </a:r>
            <a:r>
              <a:rPr lang="fr-FR" dirty="0" smtClean="0"/>
              <a:t> </a:t>
            </a:r>
            <a:r>
              <a:rPr lang="fr-FR" dirty="0" err="1" smtClean="0"/>
              <a:t>competitors</a:t>
            </a:r>
            <a:r>
              <a:rPr lang="fr-FR" dirty="0" smtClean="0"/>
              <a:t> by </a:t>
            </a:r>
            <a:r>
              <a:rPr lang="fr-FR" dirty="0" err="1" smtClean="0"/>
              <a:t>providing</a:t>
            </a:r>
            <a:r>
              <a:rPr lang="fr-FR" dirty="0" smtClean="0"/>
              <a:t> </a:t>
            </a:r>
            <a:r>
              <a:rPr lang="fr-FR" dirty="0" err="1" smtClean="0"/>
              <a:t>customers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the solutions </a:t>
            </a:r>
            <a:r>
              <a:rPr lang="fr-FR" dirty="0" err="1" smtClean="0"/>
              <a:t>they</a:t>
            </a:r>
            <a:r>
              <a:rPr lang="fr-FR" dirty="0" smtClean="0"/>
              <a:t> </a:t>
            </a:r>
            <a:r>
              <a:rPr lang="fr-FR" dirty="0" err="1" smtClean="0"/>
              <a:t>need</a:t>
            </a:r>
            <a:r>
              <a:rPr lang="fr-FR" dirty="0" smtClean="0"/>
              <a:t> to capture, store, </a:t>
            </a:r>
            <a:r>
              <a:rPr lang="fr-FR" dirty="0" err="1" smtClean="0"/>
              <a:t>process</a:t>
            </a:r>
            <a:r>
              <a:rPr lang="fr-FR" dirty="0" smtClean="0"/>
              <a:t>, and </a:t>
            </a:r>
            <a:r>
              <a:rPr lang="fr-FR" dirty="0" err="1" smtClean="0"/>
              <a:t>communicate</a:t>
            </a:r>
            <a:r>
              <a:rPr lang="fr-FR" dirty="0" smtClean="0"/>
              <a:t> images, </a:t>
            </a:r>
            <a:r>
              <a:rPr lang="fr-FR" dirty="0" err="1" smtClean="0"/>
              <a:t>anywhere</a:t>
            </a:r>
            <a:r>
              <a:rPr lang="fr-FR" dirty="0" smtClean="0"/>
              <a:t>, </a:t>
            </a:r>
            <a:r>
              <a:rPr lang="fr-FR" dirty="0" err="1" smtClean="0"/>
              <a:t>any</a:t>
            </a:r>
            <a:r>
              <a:rPr lang="fr-FR" dirty="0" smtClean="0"/>
              <a:t> time</a:t>
            </a:r>
          </a:p>
          <a:p>
            <a:pPr>
              <a:buNone/>
            </a:pPr>
            <a:r>
              <a:rPr lang="fr-FR" dirty="0" err="1" smtClean="0"/>
              <a:t>c.We</a:t>
            </a:r>
            <a:r>
              <a:rPr lang="fr-FR" dirty="0" smtClean="0"/>
              <a:t> </a:t>
            </a:r>
            <a:r>
              <a:rPr lang="fr-FR" dirty="0" err="1" smtClean="0"/>
              <a:t>try</a:t>
            </a:r>
            <a:r>
              <a:rPr lang="fr-FR" dirty="0" smtClean="0"/>
              <a:t> harder</a:t>
            </a:r>
          </a:p>
          <a:p>
            <a:pPr>
              <a:buNone/>
            </a:pPr>
            <a:r>
              <a:rPr lang="fr-FR" dirty="0" err="1" smtClean="0"/>
              <a:t>d.To</a:t>
            </a:r>
            <a:r>
              <a:rPr lang="fr-FR" dirty="0" smtClean="0"/>
              <a:t> </a:t>
            </a:r>
            <a:r>
              <a:rPr lang="fr-FR" dirty="0" err="1" smtClean="0"/>
              <a:t>provide</a:t>
            </a:r>
            <a:r>
              <a:rPr lang="fr-FR" dirty="0" smtClean="0"/>
              <a:t> the </a:t>
            </a:r>
            <a:r>
              <a:rPr lang="fr-FR" dirty="0" err="1" smtClean="0"/>
              <a:t>lives</a:t>
            </a:r>
            <a:r>
              <a:rPr lang="fr-FR" dirty="0" smtClean="0"/>
              <a:t> and </a:t>
            </a:r>
            <a:r>
              <a:rPr lang="fr-FR" dirty="0" err="1" smtClean="0"/>
              <a:t>dignity</a:t>
            </a:r>
            <a:r>
              <a:rPr lang="fr-FR" dirty="0" smtClean="0"/>
              <a:t> of </a:t>
            </a:r>
            <a:r>
              <a:rPr lang="fr-FR" dirty="0" err="1" smtClean="0"/>
              <a:t>victims</a:t>
            </a:r>
            <a:r>
              <a:rPr lang="fr-FR" dirty="0" smtClean="0"/>
              <a:t> of </a:t>
            </a:r>
            <a:r>
              <a:rPr lang="fr-FR" dirty="0" err="1" smtClean="0"/>
              <a:t>war</a:t>
            </a:r>
            <a:r>
              <a:rPr lang="fr-FR" dirty="0" smtClean="0"/>
              <a:t> and </a:t>
            </a:r>
            <a:r>
              <a:rPr lang="fr-FR" dirty="0" err="1" smtClean="0"/>
              <a:t>internal</a:t>
            </a:r>
            <a:r>
              <a:rPr lang="fr-FR" dirty="0" smtClean="0"/>
              <a:t> violence and to </a:t>
            </a:r>
            <a:r>
              <a:rPr lang="fr-FR" dirty="0" err="1" smtClean="0"/>
              <a:t>provide</a:t>
            </a:r>
            <a:r>
              <a:rPr lang="fr-FR" dirty="0" smtClean="0"/>
              <a:t> </a:t>
            </a:r>
            <a:r>
              <a:rPr lang="fr-FR" dirty="0" err="1" smtClean="0"/>
              <a:t>them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assistance.</a:t>
            </a:r>
          </a:p>
          <a:p>
            <a:pPr>
              <a:buNone/>
            </a:pPr>
            <a:r>
              <a:rPr lang="fr-FR" dirty="0" err="1" smtClean="0"/>
              <a:t>e.To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the global beauty leader</a:t>
            </a:r>
            <a:endParaRPr lang="fr-FR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Answer</a:t>
            </a:r>
            <a:r>
              <a:rPr lang="fr-FR" dirty="0" smtClean="0"/>
              <a:t> </a:t>
            </a:r>
            <a:r>
              <a:rPr lang="fr-FR" dirty="0" err="1" smtClean="0"/>
              <a:t>key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r-FR" dirty="0" smtClean="0"/>
              <a:t>1.C</a:t>
            </a:r>
          </a:p>
          <a:p>
            <a:pPr>
              <a:buNone/>
            </a:pPr>
            <a:r>
              <a:rPr lang="fr-FR" dirty="0" smtClean="0"/>
              <a:t>2.E</a:t>
            </a:r>
          </a:p>
          <a:p>
            <a:pPr>
              <a:buNone/>
            </a:pPr>
            <a:r>
              <a:rPr lang="fr-FR" dirty="0" smtClean="0"/>
              <a:t>3.B</a:t>
            </a:r>
          </a:p>
          <a:p>
            <a:pPr>
              <a:buNone/>
            </a:pPr>
            <a:r>
              <a:rPr lang="fr-FR" dirty="0" smtClean="0"/>
              <a:t>4.D</a:t>
            </a:r>
          </a:p>
          <a:p>
            <a:pPr>
              <a:buNone/>
            </a:pPr>
            <a:r>
              <a:rPr lang="fr-FR" dirty="0" smtClean="0"/>
              <a:t>5.A</a:t>
            </a:r>
          </a:p>
          <a:p>
            <a:pPr>
              <a:buNone/>
            </a:pPr>
            <a:endParaRPr lang="fr-FR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Mission </a:t>
            </a:r>
            <a:r>
              <a:rPr lang="fr-FR" dirty="0" err="1" smtClean="0"/>
              <a:t>Statement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Imagine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own</a:t>
            </a:r>
            <a:r>
              <a:rPr lang="fr-FR" dirty="0" smtClean="0"/>
              <a:t> a </a:t>
            </a:r>
            <a:r>
              <a:rPr lang="fr-FR" dirty="0" err="1" smtClean="0"/>
              <a:t>company</a:t>
            </a:r>
            <a:r>
              <a:rPr lang="fr-FR" dirty="0" smtClean="0"/>
              <a:t>.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your</a:t>
            </a:r>
            <a:r>
              <a:rPr lang="fr-FR" dirty="0" smtClean="0"/>
              <a:t> </a:t>
            </a:r>
            <a:r>
              <a:rPr lang="fr-FR" dirty="0" err="1" smtClean="0"/>
              <a:t>partners</a:t>
            </a:r>
            <a:r>
              <a:rPr lang="fr-FR" dirty="0" smtClean="0"/>
              <a:t> (managers) </a:t>
            </a:r>
            <a:r>
              <a:rPr lang="fr-FR" dirty="0" err="1" smtClean="0"/>
              <a:t>try</a:t>
            </a:r>
            <a:r>
              <a:rPr lang="fr-FR" dirty="0" smtClean="0"/>
              <a:t> to </a:t>
            </a:r>
            <a:r>
              <a:rPr lang="fr-FR" dirty="0" err="1" smtClean="0"/>
              <a:t>develop</a:t>
            </a:r>
            <a:r>
              <a:rPr lang="fr-FR" dirty="0" smtClean="0"/>
              <a:t> a mission </a:t>
            </a:r>
            <a:r>
              <a:rPr lang="fr-FR" dirty="0" err="1" smtClean="0"/>
              <a:t>statement</a:t>
            </a:r>
            <a:r>
              <a:rPr lang="fr-FR" dirty="0" smtClean="0"/>
              <a:t> for </a:t>
            </a:r>
            <a:r>
              <a:rPr lang="fr-FR" dirty="0" err="1" smtClean="0"/>
              <a:t>it</a:t>
            </a:r>
            <a:r>
              <a:rPr lang="fr-FR" dirty="0" smtClean="0"/>
              <a:t>.</a:t>
            </a:r>
          </a:p>
          <a:p>
            <a:r>
              <a:rPr lang="fr-FR" b="1" dirty="0" err="1" smtClean="0"/>
              <a:t>Reason</a:t>
            </a:r>
            <a:r>
              <a:rPr lang="fr-FR" b="1" dirty="0" smtClean="0"/>
              <a:t> and </a:t>
            </a:r>
            <a:r>
              <a:rPr lang="fr-FR" b="1" dirty="0" err="1" smtClean="0"/>
              <a:t>purpose</a:t>
            </a:r>
            <a:endParaRPr lang="fr-FR" b="1" dirty="0" smtClean="0"/>
          </a:p>
          <a:p>
            <a:r>
              <a:rPr lang="fr-FR" b="1" dirty="0" smtClean="0"/>
              <a:t>Simple and </a:t>
            </a:r>
            <a:r>
              <a:rPr lang="fr-FR" b="1" dirty="0" err="1" smtClean="0"/>
              <a:t>clear</a:t>
            </a:r>
            <a:r>
              <a:rPr lang="fr-FR" b="1" dirty="0" smtClean="0"/>
              <a:t> </a:t>
            </a:r>
            <a:r>
              <a:rPr lang="fr-FR" b="1" dirty="0" err="1" smtClean="0"/>
              <a:t>words</a:t>
            </a:r>
            <a:endParaRPr lang="fr-FR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Strategies</a:t>
            </a:r>
            <a:r>
              <a:rPr lang="fr-FR" dirty="0" smtClean="0"/>
              <a:t>: short and long </a:t>
            </a:r>
            <a:r>
              <a:rPr lang="fr-FR" dirty="0" err="1" smtClean="0"/>
              <a:t>term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285860"/>
            <a:ext cx="4038600" cy="484030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fr-FR" u="sng" dirty="0" smtClean="0"/>
              <a:t>Short-</a:t>
            </a:r>
            <a:r>
              <a:rPr lang="fr-FR" u="sng" dirty="0" err="1" smtClean="0"/>
              <a:t>Term</a:t>
            </a:r>
            <a:r>
              <a:rPr lang="fr-FR" u="sng" dirty="0" smtClean="0"/>
              <a:t> </a:t>
            </a:r>
            <a:r>
              <a:rPr lang="fr-FR" u="sng" dirty="0" err="1" smtClean="0"/>
              <a:t>Decision</a:t>
            </a:r>
            <a:endParaRPr lang="fr-FR" dirty="0" smtClean="0"/>
          </a:p>
          <a:p>
            <a:pPr>
              <a:buNone/>
            </a:pPr>
            <a:r>
              <a:rPr lang="fr-FR" dirty="0" err="1" smtClean="0"/>
              <a:t>Appointment</a:t>
            </a:r>
            <a:r>
              <a:rPr lang="fr-FR" dirty="0" smtClean="0"/>
              <a:t> of UK Marketing Manager</a:t>
            </a:r>
          </a:p>
          <a:p>
            <a:pPr>
              <a:buNone/>
            </a:pPr>
            <a:r>
              <a:rPr lang="fr-FR" i="1" dirty="0" smtClean="0"/>
              <a:t>Option 1</a:t>
            </a:r>
          </a:p>
          <a:p>
            <a:pPr>
              <a:buNone/>
            </a:pPr>
            <a:r>
              <a:rPr lang="fr-FR" dirty="0" smtClean="0"/>
              <a:t>Mary Walters</a:t>
            </a:r>
          </a:p>
          <a:p>
            <a:pPr>
              <a:buNone/>
            </a:pPr>
            <a:r>
              <a:rPr lang="fr-FR" dirty="0" err="1" smtClean="0"/>
              <a:t>Safe</a:t>
            </a:r>
            <a:r>
              <a:rPr lang="fr-FR" dirty="0" smtClean="0"/>
              <a:t> </a:t>
            </a:r>
            <a:r>
              <a:rPr lang="fr-FR" dirty="0" err="1" smtClean="0"/>
              <a:t>decision</a:t>
            </a:r>
            <a:endParaRPr lang="fr-FR" dirty="0" smtClean="0"/>
          </a:p>
          <a:p>
            <a:pPr>
              <a:buNone/>
            </a:pPr>
            <a:r>
              <a:rPr lang="fr-FR" i="1" dirty="0" smtClean="0"/>
              <a:t>Option 2</a:t>
            </a:r>
          </a:p>
          <a:p>
            <a:pPr>
              <a:buNone/>
            </a:pPr>
            <a:r>
              <a:rPr lang="fr-FR" dirty="0" smtClean="0"/>
              <a:t>……………………</a:t>
            </a:r>
          </a:p>
          <a:p>
            <a:pPr>
              <a:buNone/>
            </a:pPr>
            <a:r>
              <a:rPr lang="fr-FR" dirty="0" smtClean="0"/>
              <a:t>…………………….</a:t>
            </a:r>
          </a:p>
          <a:p>
            <a:pPr>
              <a:buNone/>
            </a:pPr>
            <a:r>
              <a:rPr lang="fr-FR" dirty="0" err="1" smtClean="0"/>
              <a:t>Resignation</a:t>
            </a:r>
            <a:r>
              <a:rPr lang="fr-FR" dirty="0" smtClean="0"/>
              <a:t> of Doug and Wayne?</a:t>
            </a:r>
          </a:p>
          <a:p>
            <a:pPr>
              <a:buNone/>
            </a:pPr>
            <a:r>
              <a:rPr lang="fr-FR" dirty="0" err="1" smtClean="0"/>
              <a:t>Decision</a:t>
            </a:r>
            <a:r>
              <a:rPr lang="fr-FR" dirty="0" smtClean="0"/>
              <a:t>: </a:t>
            </a:r>
            <a:r>
              <a:rPr lang="fr-FR" dirty="0" err="1" smtClean="0"/>
              <a:t>Appointment</a:t>
            </a:r>
            <a:r>
              <a:rPr lang="fr-FR" dirty="0" smtClean="0"/>
              <a:t> of ……………………….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>
          <a:xfrm>
            <a:off x="4648200" y="1214422"/>
            <a:ext cx="4038600" cy="4911741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fr-FR" u="sng" dirty="0" smtClean="0"/>
              <a:t>Long-</a:t>
            </a:r>
            <a:r>
              <a:rPr lang="fr-FR" u="sng" dirty="0" err="1" smtClean="0"/>
              <a:t>Term</a:t>
            </a:r>
            <a:r>
              <a:rPr lang="fr-FR" u="sng" dirty="0" smtClean="0"/>
              <a:t> </a:t>
            </a:r>
            <a:r>
              <a:rPr lang="fr-FR" u="sng" dirty="0" err="1" smtClean="0"/>
              <a:t>Decision</a:t>
            </a:r>
            <a:endParaRPr lang="fr-FR" dirty="0" smtClean="0"/>
          </a:p>
          <a:p>
            <a:pPr>
              <a:buNone/>
            </a:pPr>
            <a:r>
              <a:rPr lang="fr-FR" dirty="0" err="1" smtClean="0"/>
              <a:t>Development</a:t>
            </a:r>
            <a:r>
              <a:rPr lang="fr-FR" dirty="0" smtClean="0"/>
              <a:t> of international team</a:t>
            </a:r>
          </a:p>
          <a:p>
            <a:pPr>
              <a:buNone/>
            </a:pPr>
            <a:r>
              <a:rPr lang="fr-FR" i="1" dirty="0" smtClean="0"/>
              <a:t>Option 1</a:t>
            </a:r>
            <a:endParaRPr lang="fr-FR" dirty="0" smtClean="0"/>
          </a:p>
          <a:p>
            <a:pPr>
              <a:buNone/>
            </a:pPr>
            <a:r>
              <a:rPr lang="fr-FR" dirty="0" err="1" smtClean="0"/>
              <a:t>Internal</a:t>
            </a:r>
            <a:r>
              <a:rPr lang="fr-FR" dirty="0" smtClean="0"/>
              <a:t> training</a:t>
            </a:r>
          </a:p>
          <a:p>
            <a:pPr>
              <a:buNone/>
            </a:pPr>
            <a:r>
              <a:rPr lang="fr-FR" dirty="0" smtClean="0"/>
              <a:t>Five </a:t>
            </a:r>
            <a:r>
              <a:rPr lang="fr-FR" dirty="0" err="1" smtClean="0"/>
              <a:t>years</a:t>
            </a:r>
            <a:r>
              <a:rPr lang="fr-FR" dirty="0" smtClean="0"/>
              <a:t> to </a:t>
            </a:r>
            <a:r>
              <a:rPr lang="fr-FR" dirty="0" err="1" smtClean="0"/>
              <a:t>develop</a:t>
            </a:r>
            <a:r>
              <a:rPr lang="fr-FR" dirty="0" smtClean="0"/>
              <a:t> a team</a:t>
            </a:r>
          </a:p>
          <a:p>
            <a:pPr>
              <a:buNone/>
            </a:pPr>
            <a:r>
              <a:rPr lang="fr-FR" dirty="0" smtClean="0"/>
              <a:t>Exchange personnel</a:t>
            </a:r>
          </a:p>
          <a:p>
            <a:pPr>
              <a:buNone/>
            </a:pPr>
            <a:r>
              <a:rPr lang="fr-FR" dirty="0" smtClean="0"/>
              <a:t>………………………</a:t>
            </a:r>
          </a:p>
          <a:p>
            <a:pPr>
              <a:buNone/>
            </a:pPr>
            <a:r>
              <a:rPr lang="fr-FR" dirty="0" smtClean="0"/>
              <a:t>……………………</a:t>
            </a:r>
          </a:p>
          <a:p>
            <a:pPr>
              <a:buNone/>
            </a:pPr>
            <a:r>
              <a:rPr lang="fr-FR" i="1" dirty="0" smtClean="0"/>
              <a:t>Option 2</a:t>
            </a:r>
          </a:p>
          <a:p>
            <a:pPr>
              <a:buNone/>
            </a:pPr>
            <a:r>
              <a:rPr lang="fr-FR" dirty="0" smtClean="0"/>
              <a:t>……………………….</a:t>
            </a:r>
          </a:p>
          <a:p>
            <a:pPr>
              <a:buNone/>
            </a:pPr>
            <a:r>
              <a:rPr lang="fr-FR" dirty="0" smtClean="0"/>
              <a:t>………………………</a:t>
            </a:r>
          </a:p>
          <a:p>
            <a:pPr>
              <a:buNone/>
            </a:pPr>
            <a:r>
              <a:rPr lang="fr-FR" dirty="0" err="1" smtClean="0"/>
              <a:t>Decision</a:t>
            </a:r>
            <a:r>
              <a:rPr lang="fr-FR" dirty="0" smtClean="0"/>
              <a:t>:</a:t>
            </a:r>
          </a:p>
          <a:p>
            <a:pPr>
              <a:buNone/>
            </a:pPr>
            <a:r>
              <a:rPr lang="fr-FR" dirty="0" smtClean="0"/>
              <a:t>……………………………………….</a:t>
            </a:r>
            <a:endParaRPr lang="fr-FR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Strategies</a:t>
            </a:r>
            <a:r>
              <a:rPr lang="fr-FR" dirty="0" smtClean="0"/>
              <a:t>: Short and Long-</a:t>
            </a:r>
            <a:r>
              <a:rPr lang="fr-FR" dirty="0" err="1" smtClean="0"/>
              <a:t>term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You </a:t>
            </a:r>
            <a:r>
              <a:rPr lang="fr-FR" dirty="0" err="1" smtClean="0"/>
              <a:t>read</a:t>
            </a:r>
            <a:r>
              <a:rPr lang="fr-FR" dirty="0" smtClean="0"/>
              <a:t> about a </a:t>
            </a:r>
            <a:r>
              <a:rPr lang="fr-FR" dirty="0" err="1" smtClean="0"/>
              <a:t>decision</a:t>
            </a:r>
            <a:r>
              <a:rPr lang="fr-FR" dirty="0" smtClean="0"/>
              <a:t>-</a:t>
            </a:r>
            <a:r>
              <a:rPr lang="fr-FR" dirty="0" err="1" smtClean="0"/>
              <a:t>making</a:t>
            </a:r>
            <a:r>
              <a:rPr lang="fr-FR" dirty="0" smtClean="0"/>
              <a:t> meeting. How effective do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think</a:t>
            </a:r>
            <a:r>
              <a:rPr lang="fr-FR" dirty="0" smtClean="0"/>
              <a:t> </a:t>
            </a:r>
            <a:r>
              <a:rPr lang="fr-FR" dirty="0" err="1" smtClean="0"/>
              <a:t>it</a:t>
            </a:r>
            <a:r>
              <a:rPr lang="fr-FR" dirty="0" smtClean="0"/>
              <a:t> </a:t>
            </a:r>
            <a:r>
              <a:rPr lang="fr-FR" dirty="0" err="1" smtClean="0"/>
              <a:t>was</a:t>
            </a:r>
            <a:r>
              <a:rPr lang="fr-FR" dirty="0" smtClean="0"/>
              <a:t>? How </a:t>
            </a:r>
            <a:r>
              <a:rPr lang="fr-FR" dirty="0" err="1" smtClean="0"/>
              <a:t>would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run</a:t>
            </a:r>
            <a:r>
              <a:rPr lang="fr-FR" dirty="0" smtClean="0"/>
              <a:t> a </a:t>
            </a:r>
            <a:r>
              <a:rPr lang="fr-FR" dirty="0" err="1" smtClean="0"/>
              <a:t>decision</a:t>
            </a:r>
            <a:r>
              <a:rPr lang="fr-FR" dirty="0" smtClean="0"/>
              <a:t>-</a:t>
            </a:r>
            <a:r>
              <a:rPr lang="fr-FR" dirty="0" err="1" smtClean="0"/>
              <a:t>making</a:t>
            </a:r>
            <a:r>
              <a:rPr lang="fr-FR" dirty="0" smtClean="0"/>
              <a:t> meeting? </a:t>
            </a:r>
            <a:endParaRPr lang="fr-FR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577</Words>
  <Application>Microsoft Office PowerPoint</Application>
  <PresentationFormat>Affichage à l'écran (4:3)</PresentationFormat>
  <Paragraphs>91</Paragraphs>
  <Slides>13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4" baseType="lpstr">
      <vt:lpstr>Thème Office</vt:lpstr>
      <vt:lpstr>Diapositive 1</vt:lpstr>
      <vt:lpstr>Mission Statement</vt:lpstr>
      <vt:lpstr>Mission statement</vt:lpstr>
      <vt:lpstr>Mission Statement</vt:lpstr>
      <vt:lpstr>Match the parts of the mission statements to the companies on the list. Which ones seem the best/worst/most creative/(in)sincere</vt:lpstr>
      <vt:lpstr>Answer key</vt:lpstr>
      <vt:lpstr>Mission Statement</vt:lpstr>
      <vt:lpstr>Strategies: short and long term</vt:lpstr>
      <vt:lpstr>Strategies: Short and Long-term</vt:lpstr>
      <vt:lpstr>Vocabulary From the Text: match with the opposite: take three words and use them in different sentences</vt:lpstr>
      <vt:lpstr>Answer key</vt:lpstr>
      <vt:lpstr>Group Work: Discuss the options and possible results in the two situations described.</vt:lpstr>
      <vt:lpstr>Watch the video and answer the questions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Watch the video and answer the questions</dc:title>
  <dc:creator>hp</dc:creator>
  <cp:lastModifiedBy>hp</cp:lastModifiedBy>
  <cp:revision>11</cp:revision>
  <dcterms:created xsi:type="dcterms:W3CDTF">2019-03-06T22:13:43Z</dcterms:created>
  <dcterms:modified xsi:type="dcterms:W3CDTF">2020-03-06T21:35:11Z</dcterms:modified>
</cp:coreProperties>
</file>