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2D37-58C4-42D3-8D8D-F4E7DFD4A2A5}" type="datetimeFigureOut">
              <a:rPr lang="fr-FR" smtClean="0"/>
              <a:pPr/>
              <a:t>21/03/2019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4C44-0110-4A4A-A8EC-6B43E091F5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2D37-58C4-42D3-8D8D-F4E7DFD4A2A5}" type="datetimeFigureOut">
              <a:rPr lang="fr-FR" smtClean="0"/>
              <a:pPr/>
              <a:t>21/03/2019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4C44-0110-4A4A-A8EC-6B43E091F5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2D37-58C4-42D3-8D8D-F4E7DFD4A2A5}" type="datetimeFigureOut">
              <a:rPr lang="fr-FR" smtClean="0"/>
              <a:pPr/>
              <a:t>21/03/2019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4C44-0110-4A4A-A8EC-6B43E091F5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2D37-58C4-42D3-8D8D-F4E7DFD4A2A5}" type="datetimeFigureOut">
              <a:rPr lang="fr-FR" smtClean="0"/>
              <a:pPr/>
              <a:t>21/03/2019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4C44-0110-4A4A-A8EC-6B43E091F5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2D37-58C4-42D3-8D8D-F4E7DFD4A2A5}" type="datetimeFigureOut">
              <a:rPr lang="fr-FR" smtClean="0"/>
              <a:pPr/>
              <a:t>21/03/2019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4C44-0110-4A4A-A8EC-6B43E091F5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2D37-58C4-42D3-8D8D-F4E7DFD4A2A5}" type="datetimeFigureOut">
              <a:rPr lang="fr-FR" smtClean="0"/>
              <a:pPr/>
              <a:t>21/03/2019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4C44-0110-4A4A-A8EC-6B43E091F5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2D37-58C4-42D3-8D8D-F4E7DFD4A2A5}" type="datetimeFigureOut">
              <a:rPr lang="fr-FR" smtClean="0"/>
              <a:pPr/>
              <a:t>21/03/2019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4C44-0110-4A4A-A8EC-6B43E091F5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2D37-58C4-42D3-8D8D-F4E7DFD4A2A5}" type="datetimeFigureOut">
              <a:rPr lang="fr-FR" smtClean="0"/>
              <a:pPr/>
              <a:t>21/03/2019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4C44-0110-4A4A-A8EC-6B43E091F5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2D37-58C4-42D3-8D8D-F4E7DFD4A2A5}" type="datetimeFigureOut">
              <a:rPr lang="fr-FR" smtClean="0"/>
              <a:pPr/>
              <a:t>21/03/2019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4C44-0110-4A4A-A8EC-6B43E091F5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2D37-58C4-42D3-8D8D-F4E7DFD4A2A5}" type="datetimeFigureOut">
              <a:rPr lang="fr-FR" smtClean="0"/>
              <a:pPr/>
              <a:t>21/03/2019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4C44-0110-4A4A-A8EC-6B43E091F5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2D37-58C4-42D3-8D8D-F4E7DFD4A2A5}" type="datetimeFigureOut">
              <a:rPr lang="fr-FR" smtClean="0"/>
              <a:pPr/>
              <a:t>21/03/2019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4C44-0110-4A4A-A8EC-6B43E091F5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22D37-58C4-42D3-8D8D-F4E7DFD4A2A5}" type="datetimeFigureOut">
              <a:rPr lang="fr-FR" smtClean="0"/>
              <a:pPr/>
              <a:t>21/03/2019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64C44-0110-4A4A-A8EC-6B43E091F5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pPr algn="l"/>
            <a:r>
              <a:rPr lang="fr-FR" sz="2800" dirty="0" smtClean="0"/>
              <a:t>Marketing and Distribution: check </a:t>
            </a:r>
            <a:r>
              <a:rPr lang="fr-FR" sz="2800" dirty="0" err="1" smtClean="0"/>
              <a:t>what</a:t>
            </a:r>
            <a:r>
              <a:rPr lang="fr-FR" sz="2800" dirty="0" smtClean="0"/>
              <a:t> </a:t>
            </a:r>
            <a:r>
              <a:rPr lang="fr-FR" sz="2800" dirty="0" err="1" smtClean="0"/>
              <a:t>you</a:t>
            </a:r>
            <a:r>
              <a:rPr lang="fr-FR" sz="2800" dirty="0" smtClean="0"/>
              <a:t> have </a:t>
            </a:r>
            <a:r>
              <a:rPr lang="fr-FR" sz="2800" dirty="0" err="1" smtClean="0"/>
              <a:t>understood</a:t>
            </a:r>
            <a:endParaRPr lang="fr-FR" sz="28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None/>
            </a:pPr>
            <a:r>
              <a:rPr lang="fr-FR" dirty="0" smtClean="0"/>
              <a:t>1.Mrs. Ann Peters </a:t>
            </a:r>
            <a:r>
              <a:rPr lang="fr-FR" dirty="0" err="1" smtClean="0"/>
              <a:t>is</a:t>
            </a:r>
            <a:r>
              <a:rPr lang="fr-FR" dirty="0" smtClean="0"/>
              <a:t>: </a:t>
            </a:r>
          </a:p>
          <a:p>
            <a:pPr marL="514350" indent="-514350">
              <a:buNone/>
            </a:pPr>
            <a:r>
              <a:rPr lang="fr-FR" dirty="0" err="1" smtClean="0"/>
              <a:t>a.Marketing</a:t>
            </a:r>
            <a:r>
              <a:rPr lang="fr-FR" dirty="0" smtClean="0"/>
              <a:t> consultant</a:t>
            </a:r>
          </a:p>
          <a:p>
            <a:pPr marL="514350" indent="-514350">
              <a:buNone/>
            </a:pPr>
            <a:r>
              <a:rPr lang="fr-FR" dirty="0" err="1" smtClean="0"/>
              <a:t>b.A</a:t>
            </a:r>
            <a:r>
              <a:rPr lang="fr-FR" dirty="0" smtClean="0"/>
              <a:t> </a:t>
            </a:r>
            <a:r>
              <a:rPr lang="fr-FR" dirty="0" err="1" smtClean="0"/>
              <a:t>managing</a:t>
            </a:r>
            <a:r>
              <a:rPr lang="fr-FR" dirty="0" smtClean="0"/>
              <a:t> </a:t>
            </a:r>
            <a:r>
              <a:rPr lang="fr-FR" dirty="0" err="1" smtClean="0"/>
              <a:t>director</a:t>
            </a:r>
            <a:endParaRPr lang="fr-FR" dirty="0" smtClean="0"/>
          </a:p>
          <a:p>
            <a:pPr marL="514350" indent="-514350">
              <a:buNone/>
            </a:pPr>
            <a:r>
              <a:rPr lang="fr-FR" dirty="0" smtClean="0"/>
              <a:t>c. An </a:t>
            </a:r>
            <a:r>
              <a:rPr lang="fr-FR" dirty="0" err="1" smtClean="0"/>
              <a:t>executive</a:t>
            </a:r>
            <a:r>
              <a:rPr lang="fr-FR" dirty="0" smtClean="0"/>
              <a:t> </a:t>
            </a:r>
            <a:r>
              <a:rPr lang="fr-FR" dirty="0" err="1" smtClean="0"/>
              <a:t>secretary</a:t>
            </a:r>
            <a:endParaRPr lang="fr-FR" dirty="0" smtClean="0"/>
          </a:p>
          <a:p>
            <a:pPr marL="514350" indent="-514350">
              <a:buNone/>
            </a:pPr>
            <a:endParaRPr lang="fr-FR" dirty="0"/>
          </a:p>
          <a:p>
            <a:pPr marL="514350" indent="-514350">
              <a:buNone/>
            </a:pPr>
            <a:r>
              <a:rPr lang="fr-FR" dirty="0" smtClean="0"/>
              <a:t>2.The </a:t>
            </a:r>
            <a:r>
              <a:rPr lang="fr-FR" dirty="0" err="1" smtClean="0"/>
              <a:t>company</a:t>
            </a:r>
            <a:r>
              <a:rPr lang="fr-FR" dirty="0" smtClean="0"/>
              <a:t>, English Stores Ltd.,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suffering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:</a:t>
            </a:r>
          </a:p>
          <a:p>
            <a:pPr marL="514350" indent="-514350">
              <a:buNone/>
            </a:pPr>
            <a:r>
              <a:rPr lang="fr-FR" dirty="0" err="1" smtClean="0"/>
              <a:t>a.The</a:t>
            </a:r>
            <a:r>
              <a:rPr lang="fr-FR" dirty="0" smtClean="0"/>
              <a:t> </a:t>
            </a:r>
            <a:r>
              <a:rPr lang="fr-FR" dirty="0" err="1" smtClean="0"/>
              <a:t>wet</a:t>
            </a:r>
            <a:r>
              <a:rPr lang="fr-FR" dirty="0" smtClean="0"/>
              <a:t> </a:t>
            </a:r>
            <a:r>
              <a:rPr lang="fr-FR" dirty="0" err="1" smtClean="0"/>
              <a:t>weather</a:t>
            </a:r>
            <a:endParaRPr lang="fr-FR" dirty="0" smtClean="0"/>
          </a:p>
          <a:p>
            <a:pPr marL="514350" indent="-514350">
              <a:buNone/>
            </a:pPr>
            <a:r>
              <a:rPr lang="fr-FR" dirty="0" err="1" smtClean="0"/>
              <a:t>b.Lower</a:t>
            </a:r>
            <a:r>
              <a:rPr lang="fr-FR" dirty="0" smtClean="0"/>
              <a:t> </a:t>
            </a:r>
            <a:r>
              <a:rPr lang="fr-FR" dirty="0" err="1" smtClean="0"/>
              <a:t>slaes</a:t>
            </a:r>
            <a:endParaRPr lang="fr-FR" dirty="0" smtClean="0"/>
          </a:p>
          <a:p>
            <a:pPr marL="514350" indent="-514350">
              <a:buNone/>
            </a:pPr>
            <a:r>
              <a:rPr lang="fr-FR" dirty="0" err="1" smtClean="0"/>
              <a:t>c.Impending</a:t>
            </a:r>
            <a:r>
              <a:rPr lang="fr-FR" dirty="0" smtClean="0"/>
              <a:t> </a:t>
            </a:r>
            <a:r>
              <a:rPr lang="fr-FR" dirty="0" err="1" smtClean="0"/>
              <a:t>bankruptcy</a:t>
            </a:r>
            <a:endParaRPr lang="fr-FR" dirty="0" smtClean="0"/>
          </a:p>
          <a:p>
            <a:pPr marL="514350" indent="-514350">
              <a:buNone/>
            </a:pPr>
            <a:endParaRPr lang="fr-FR" dirty="0"/>
          </a:p>
          <a:p>
            <a:pPr marL="514350" indent="-514350">
              <a:buNone/>
            </a:pPr>
            <a:r>
              <a:rPr lang="fr-FR" dirty="0" smtClean="0"/>
              <a:t>3.</a:t>
            </a:r>
            <a:r>
              <a:rPr lang="fr-FR" dirty="0" err="1" smtClean="0"/>
              <a:t>Another</a:t>
            </a:r>
            <a:r>
              <a:rPr lang="fr-FR" dirty="0" smtClean="0"/>
              <a:t> </a:t>
            </a:r>
            <a:r>
              <a:rPr lang="fr-FR" dirty="0" err="1" smtClean="0"/>
              <a:t>reason</a:t>
            </a:r>
            <a:r>
              <a:rPr lang="fr-FR" dirty="0" smtClean="0"/>
              <a:t> for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dirty="0" err="1" smtClean="0"/>
              <a:t>difficulties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:</a:t>
            </a:r>
          </a:p>
          <a:p>
            <a:pPr marL="514350" indent="-514350">
              <a:buNone/>
            </a:pPr>
            <a:r>
              <a:rPr lang="fr-FR" dirty="0" err="1" smtClean="0"/>
              <a:t>a.Increasing</a:t>
            </a:r>
            <a:r>
              <a:rPr lang="fr-FR" dirty="0" smtClean="0"/>
              <a:t> </a:t>
            </a:r>
            <a:r>
              <a:rPr lang="fr-FR" dirty="0" err="1" smtClean="0"/>
              <a:t>competition</a:t>
            </a:r>
            <a:endParaRPr lang="fr-FR" dirty="0" smtClean="0"/>
          </a:p>
          <a:p>
            <a:pPr marL="514350" indent="-514350">
              <a:buNone/>
            </a:pPr>
            <a:r>
              <a:rPr lang="fr-FR" dirty="0" err="1" smtClean="0"/>
              <a:t>b.Its</a:t>
            </a:r>
            <a:r>
              <a:rPr lang="fr-FR" dirty="0" smtClean="0"/>
              <a:t> </a:t>
            </a:r>
            <a:r>
              <a:rPr lang="fr-FR" dirty="0" err="1" smtClean="0"/>
              <a:t>products</a:t>
            </a:r>
            <a:r>
              <a:rPr lang="fr-FR" dirty="0" smtClean="0"/>
              <a:t> are </a:t>
            </a:r>
            <a:r>
              <a:rPr lang="fr-FR" dirty="0" err="1" smtClean="0"/>
              <a:t>old</a:t>
            </a:r>
            <a:r>
              <a:rPr lang="fr-FR" dirty="0" smtClean="0"/>
              <a:t>-</a:t>
            </a:r>
            <a:r>
              <a:rPr lang="fr-FR" dirty="0" err="1" smtClean="0"/>
              <a:t>fashioned</a:t>
            </a:r>
            <a:endParaRPr lang="fr-FR" dirty="0" smtClean="0"/>
          </a:p>
          <a:p>
            <a:pPr marL="514350" indent="-514350">
              <a:buNone/>
            </a:pPr>
            <a:r>
              <a:rPr lang="fr-FR" dirty="0" err="1" smtClean="0"/>
              <a:t>c.Its</a:t>
            </a:r>
            <a:r>
              <a:rPr lang="fr-FR" dirty="0" smtClean="0"/>
              <a:t> branches are </a:t>
            </a:r>
            <a:r>
              <a:rPr lang="fr-FR" dirty="0" err="1" smtClean="0"/>
              <a:t>situated</a:t>
            </a:r>
            <a:r>
              <a:rPr lang="fr-FR" dirty="0" smtClean="0"/>
              <a:t> out of </a:t>
            </a:r>
            <a:r>
              <a:rPr lang="fr-FR" dirty="0" err="1" smtClean="0"/>
              <a:t>town</a:t>
            </a:r>
            <a:endParaRPr lang="fr-FR" dirty="0" smtClean="0"/>
          </a:p>
          <a:p>
            <a:pPr marL="514350" indent="-514350"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pPr algn="l"/>
            <a:r>
              <a:rPr lang="fr-FR" sz="2800" dirty="0" smtClean="0"/>
              <a:t>Marketing and Distribution: check </a:t>
            </a:r>
            <a:r>
              <a:rPr lang="fr-FR" sz="2800" dirty="0" err="1" smtClean="0"/>
              <a:t>what</a:t>
            </a:r>
            <a:r>
              <a:rPr lang="fr-FR" sz="2800" dirty="0" smtClean="0"/>
              <a:t> </a:t>
            </a:r>
            <a:r>
              <a:rPr lang="fr-FR" sz="2800" dirty="0" err="1" smtClean="0"/>
              <a:t>you</a:t>
            </a:r>
            <a:r>
              <a:rPr lang="fr-FR" sz="2800" dirty="0" smtClean="0"/>
              <a:t> have </a:t>
            </a:r>
            <a:r>
              <a:rPr lang="fr-FR" sz="2800" dirty="0" err="1" smtClean="0"/>
              <a:t>understood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282" y="1142984"/>
            <a:ext cx="8501122" cy="571501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fr-FR" dirty="0" smtClean="0"/>
              <a:t>4.The marketing consultant </a:t>
            </a:r>
            <a:r>
              <a:rPr lang="fr-FR" dirty="0" err="1" smtClean="0"/>
              <a:t>advises</a:t>
            </a:r>
            <a:r>
              <a:rPr lang="fr-FR" dirty="0" smtClean="0"/>
              <a:t> Ann Peters:</a:t>
            </a:r>
          </a:p>
          <a:p>
            <a:pPr>
              <a:buNone/>
            </a:pPr>
            <a:r>
              <a:rPr lang="fr-FR" dirty="0" err="1" smtClean="0"/>
              <a:t>a.To</a:t>
            </a:r>
            <a:r>
              <a:rPr lang="fr-FR" dirty="0" smtClean="0"/>
              <a:t> modernise the stores</a:t>
            </a:r>
          </a:p>
          <a:p>
            <a:pPr>
              <a:buNone/>
            </a:pPr>
            <a:r>
              <a:rPr lang="fr-FR" dirty="0" err="1" smtClean="0"/>
              <a:t>b.To</a:t>
            </a:r>
            <a:r>
              <a:rPr lang="fr-FR" dirty="0" smtClean="0"/>
              <a:t> </a:t>
            </a:r>
            <a:r>
              <a:rPr lang="fr-FR" dirty="0" err="1" smtClean="0"/>
              <a:t>lay</a:t>
            </a:r>
            <a:r>
              <a:rPr lang="fr-FR" dirty="0" smtClean="0"/>
              <a:t> off </a:t>
            </a:r>
            <a:r>
              <a:rPr lang="fr-FR" dirty="0" err="1" smtClean="0"/>
              <a:t>employees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c.To</a:t>
            </a:r>
            <a:r>
              <a:rPr lang="fr-FR" dirty="0" smtClean="0"/>
              <a:t> </a:t>
            </a:r>
            <a:r>
              <a:rPr lang="fr-FR" dirty="0" err="1" smtClean="0"/>
              <a:t>sell</a:t>
            </a:r>
            <a:r>
              <a:rPr lang="fr-FR" dirty="0" smtClean="0"/>
              <a:t> more </a:t>
            </a:r>
            <a:r>
              <a:rPr lang="fr-FR" dirty="0" err="1" smtClean="0"/>
              <a:t>products</a:t>
            </a:r>
            <a:endParaRPr lang="fr-FR" dirty="0" smtClean="0"/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dirty="0" smtClean="0"/>
              <a:t>5.He </a:t>
            </a:r>
            <a:r>
              <a:rPr lang="fr-FR" dirty="0" err="1" smtClean="0"/>
              <a:t>thinks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customers</a:t>
            </a:r>
            <a:r>
              <a:rPr lang="fr-FR" dirty="0" smtClean="0"/>
              <a:t>:</a:t>
            </a:r>
          </a:p>
          <a:p>
            <a:pPr>
              <a:buNone/>
            </a:pPr>
            <a:r>
              <a:rPr lang="fr-FR" dirty="0" err="1" smtClean="0"/>
              <a:t>a.Want</a:t>
            </a:r>
            <a:r>
              <a:rPr lang="fr-FR" dirty="0" smtClean="0"/>
              <a:t> </a:t>
            </a:r>
            <a:r>
              <a:rPr lang="fr-FR" dirty="0" err="1" smtClean="0"/>
              <a:t>cheaper</a:t>
            </a:r>
            <a:r>
              <a:rPr lang="fr-FR" dirty="0" smtClean="0"/>
              <a:t> </a:t>
            </a:r>
            <a:r>
              <a:rPr lang="fr-FR" dirty="0" err="1" smtClean="0"/>
              <a:t>goods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b.Want</a:t>
            </a:r>
            <a:r>
              <a:rPr lang="fr-FR" dirty="0" smtClean="0"/>
              <a:t> to </a:t>
            </a:r>
            <a:r>
              <a:rPr lang="fr-FR" dirty="0" err="1" smtClean="0"/>
              <a:t>find</a:t>
            </a:r>
            <a:r>
              <a:rPr lang="fr-FR" dirty="0" smtClean="0"/>
              <a:t> </a:t>
            </a:r>
            <a:r>
              <a:rPr lang="fr-FR" dirty="0" err="1" smtClean="0"/>
              <a:t>everything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English Stores</a:t>
            </a:r>
          </a:p>
          <a:p>
            <a:pPr>
              <a:buNone/>
            </a:pPr>
            <a:r>
              <a:rPr lang="fr-FR" dirty="0" err="1" smtClean="0"/>
              <a:t>c.Are</a:t>
            </a:r>
            <a:r>
              <a:rPr lang="fr-FR" dirty="0" smtClean="0"/>
              <a:t> </a:t>
            </a:r>
            <a:r>
              <a:rPr lang="fr-FR" dirty="0" err="1" smtClean="0"/>
              <a:t>looking</a:t>
            </a:r>
            <a:r>
              <a:rPr lang="fr-FR" dirty="0" smtClean="0"/>
              <a:t> for </a:t>
            </a:r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quality</a:t>
            </a:r>
            <a:r>
              <a:rPr lang="fr-FR" dirty="0" smtClean="0"/>
              <a:t> articles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dirty="0" smtClean="0"/>
              <a:t>6.</a:t>
            </a:r>
            <a:r>
              <a:rPr lang="fr-FR" dirty="0" err="1" smtClean="0"/>
              <a:t>According</a:t>
            </a:r>
            <a:r>
              <a:rPr lang="fr-FR" dirty="0" smtClean="0"/>
              <a:t> to </a:t>
            </a:r>
            <a:r>
              <a:rPr lang="fr-FR" dirty="0" err="1" smtClean="0"/>
              <a:t>him</a:t>
            </a:r>
            <a:r>
              <a:rPr lang="fr-FR" dirty="0" smtClean="0"/>
              <a:t> the store </a:t>
            </a:r>
            <a:r>
              <a:rPr lang="fr-FR" dirty="0" err="1" smtClean="0"/>
              <a:t>employees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:</a:t>
            </a:r>
          </a:p>
          <a:p>
            <a:pPr>
              <a:buNone/>
            </a:pPr>
            <a:r>
              <a:rPr lang="fr-FR" dirty="0" err="1" smtClean="0"/>
              <a:t>a.More</a:t>
            </a:r>
            <a:r>
              <a:rPr lang="fr-FR" dirty="0" smtClean="0"/>
              <a:t> </a:t>
            </a:r>
            <a:r>
              <a:rPr lang="fr-FR" dirty="0" err="1" smtClean="0"/>
              <a:t>numerous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b.Better</a:t>
            </a:r>
            <a:r>
              <a:rPr lang="fr-FR" dirty="0" smtClean="0"/>
              <a:t> </a:t>
            </a:r>
            <a:r>
              <a:rPr lang="fr-FR" dirty="0" err="1" smtClean="0"/>
              <a:t>paid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c.Retrained</a:t>
            </a:r>
            <a:endParaRPr lang="fr-FR" dirty="0" smtClean="0"/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dirty="0" smtClean="0"/>
              <a:t>7.The </a:t>
            </a:r>
            <a:r>
              <a:rPr lang="fr-FR" dirty="0" err="1" smtClean="0"/>
              <a:t>managing</a:t>
            </a:r>
            <a:r>
              <a:rPr lang="fr-FR" dirty="0" smtClean="0"/>
              <a:t> </a:t>
            </a:r>
            <a:r>
              <a:rPr lang="fr-FR" dirty="0" err="1" smtClean="0"/>
              <a:t>director</a:t>
            </a:r>
            <a:r>
              <a:rPr lang="fr-FR" dirty="0" smtClean="0"/>
              <a:t>:</a:t>
            </a:r>
          </a:p>
          <a:p>
            <a:pPr>
              <a:buNone/>
            </a:pPr>
            <a:r>
              <a:rPr lang="fr-FR" dirty="0" err="1" smtClean="0"/>
              <a:t>a.Is</a:t>
            </a:r>
            <a:r>
              <a:rPr lang="fr-FR" dirty="0" smtClean="0"/>
              <a:t> not </a:t>
            </a:r>
            <a:r>
              <a:rPr lang="fr-FR" dirty="0" err="1" smtClean="0"/>
              <a:t>interested</a:t>
            </a:r>
            <a:r>
              <a:rPr lang="fr-FR" dirty="0" smtClean="0"/>
              <a:t> in </a:t>
            </a:r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ideas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b.Disagree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plan </a:t>
            </a:r>
            <a:r>
              <a:rPr lang="fr-FR" dirty="0" err="1" smtClean="0"/>
              <a:t>because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too</a:t>
            </a:r>
            <a:r>
              <a:rPr lang="fr-FR" dirty="0" smtClean="0"/>
              <a:t> </a:t>
            </a:r>
            <a:r>
              <a:rPr lang="fr-FR" dirty="0" err="1" smtClean="0"/>
              <a:t>expensive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c.Wants</a:t>
            </a:r>
            <a:r>
              <a:rPr lang="fr-FR" dirty="0" smtClean="0"/>
              <a:t> a </a:t>
            </a:r>
            <a:r>
              <a:rPr lang="fr-FR" dirty="0" err="1" smtClean="0"/>
              <a:t>percise</a:t>
            </a:r>
            <a:r>
              <a:rPr lang="fr-FR" dirty="0" smtClean="0"/>
              <a:t> program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price</a:t>
            </a:r>
            <a:r>
              <a:rPr lang="fr-FR" dirty="0" smtClean="0"/>
              <a:t> </a:t>
            </a:r>
            <a:r>
              <a:rPr lang="fr-FR" dirty="0" err="1" smtClean="0"/>
              <a:t>details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fr-FR" sz="2800" dirty="0" err="1" smtClean="0"/>
              <a:t>Vocabulary</a:t>
            </a:r>
            <a:r>
              <a:rPr lang="fr-FR" sz="2800" dirty="0" smtClean="0"/>
              <a:t> in the Dialogue: match and </a:t>
            </a:r>
            <a:r>
              <a:rPr lang="fr-FR" sz="2800" dirty="0" err="1" smtClean="0"/>
              <a:t>then</a:t>
            </a:r>
            <a:r>
              <a:rPr lang="fr-FR" sz="2800" dirty="0" smtClean="0"/>
              <a:t> </a:t>
            </a:r>
            <a:r>
              <a:rPr lang="fr-FR" sz="2800" dirty="0" err="1" smtClean="0"/>
              <a:t>choose</a:t>
            </a:r>
            <a:r>
              <a:rPr lang="fr-FR" sz="2800" dirty="0" smtClean="0"/>
              <a:t> 4 or 5 </a:t>
            </a:r>
            <a:r>
              <a:rPr lang="fr-FR" sz="2800" dirty="0" err="1" smtClean="0"/>
              <a:t>words</a:t>
            </a:r>
            <a:r>
              <a:rPr lang="fr-FR" sz="2800" dirty="0" smtClean="0"/>
              <a:t> and use </a:t>
            </a:r>
            <a:r>
              <a:rPr lang="fr-FR" sz="2800" dirty="0" err="1" smtClean="0"/>
              <a:t>them</a:t>
            </a:r>
            <a:r>
              <a:rPr lang="fr-FR" sz="2800" dirty="0" smtClean="0"/>
              <a:t> in </a:t>
            </a:r>
            <a:r>
              <a:rPr lang="fr-FR" sz="2800" dirty="0" err="1" smtClean="0"/>
              <a:t>different</a:t>
            </a:r>
            <a:r>
              <a:rPr lang="fr-FR" sz="2800" dirty="0" smtClean="0"/>
              <a:t> sentences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fr-FR" dirty="0" smtClean="0"/>
              <a:t>1.</a:t>
            </a:r>
            <a:r>
              <a:rPr lang="fr-FR" dirty="0" err="1" smtClean="0"/>
              <a:t>Dreadful</a:t>
            </a:r>
            <a:r>
              <a:rPr lang="fr-FR" dirty="0" smtClean="0"/>
              <a:t>                                                   </a:t>
            </a:r>
            <a:r>
              <a:rPr lang="fr-FR" dirty="0" err="1" smtClean="0"/>
              <a:t>a.à</a:t>
            </a:r>
            <a:r>
              <a:rPr lang="fr-FR" dirty="0" smtClean="0"/>
              <a:t> tour de </a:t>
            </a:r>
            <a:r>
              <a:rPr lang="fr-FR" dirty="0" err="1" smtClean="0"/>
              <a:t>role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2.</a:t>
            </a:r>
            <a:r>
              <a:rPr lang="fr-FR" dirty="0" err="1" smtClean="0"/>
              <a:t>Tougher</a:t>
            </a:r>
            <a:r>
              <a:rPr lang="fr-FR" dirty="0" smtClean="0"/>
              <a:t>                                                    </a:t>
            </a:r>
            <a:r>
              <a:rPr lang="fr-FR" dirty="0" err="1" smtClean="0"/>
              <a:t>b.lieux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3.Out of </a:t>
            </a:r>
            <a:r>
              <a:rPr lang="fr-FR" dirty="0" err="1" smtClean="0"/>
              <a:t>town</a:t>
            </a:r>
            <a:r>
              <a:rPr lang="fr-FR" dirty="0" smtClean="0"/>
              <a:t> locations                            </a:t>
            </a:r>
            <a:r>
              <a:rPr lang="fr-FR" dirty="0" err="1" smtClean="0"/>
              <a:t>c.devis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4.To </a:t>
            </a:r>
            <a:r>
              <a:rPr lang="fr-FR" dirty="0" err="1" smtClean="0"/>
              <a:t>spring</a:t>
            </a:r>
            <a:r>
              <a:rPr lang="fr-FR" dirty="0" smtClean="0"/>
              <a:t>                                                   </a:t>
            </a:r>
            <a:r>
              <a:rPr lang="fr-FR" dirty="0" err="1" smtClean="0"/>
              <a:t>d.rénover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5.To </a:t>
            </a:r>
            <a:r>
              <a:rPr lang="fr-FR" dirty="0" err="1" smtClean="0"/>
              <a:t>boost</a:t>
            </a:r>
            <a:r>
              <a:rPr lang="fr-FR" dirty="0" smtClean="0"/>
              <a:t>                                                    </a:t>
            </a:r>
            <a:r>
              <a:rPr lang="fr-FR" dirty="0" err="1" smtClean="0"/>
              <a:t>e.haut</a:t>
            </a:r>
            <a:r>
              <a:rPr lang="fr-FR" dirty="0" smtClean="0"/>
              <a:t> de gamme</a:t>
            </a:r>
          </a:p>
          <a:p>
            <a:pPr>
              <a:buNone/>
            </a:pPr>
            <a:r>
              <a:rPr lang="fr-FR" dirty="0" smtClean="0"/>
              <a:t>6.</a:t>
            </a:r>
            <a:r>
              <a:rPr lang="fr-FR" dirty="0" err="1" smtClean="0"/>
              <a:t>Trading</a:t>
            </a:r>
            <a:r>
              <a:rPr lang="fr-FR" dirty="0" smtClean="0"/>
              <a:t> </a:t>
            </a:r>
            <a:r>
              <a:rPr lang="fr-FR" dirty="0" err="1" smtClean="0"/>
              <a:t>stamp</a:t>
            </a:r>
            <a:r>
              <a:rPr lang="fr-FR" dirty="0" smtClean="0"/>
              <a:t>                                          </a:t>
            </a:r>
            <a:r>
              <a:rPr lang="fr-FR" dirty="0" err="1" smtClean="0"/>
              <a:t>f.stimuler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7.To </a:t>
            </a:r>
            <a:r>
              <a:rPr lang="fr-FR" dirty="0" err="1" smtClean="0"/>
              <a:t>be</a:t>
            </a:r>
            <a:r>
              <a:rPr lang="fr-FR" dirty="0" smtClean="0"/>
              <a:t> out                                                  </a:t>
            </a:r>
            <a:r>
              <a:rPr lang="fr-FR" dirty="0" err="1" smtClean="0"/>
              <a:t>g.timbre-prime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8.To </a:t>
            </a:r>
            <a:r>
              <a:rPr lang="fr-FR" dirty="0" err="1" smtClean="0"/>
              <a:t>draw</a:t>
            </a:r>
            <a:r>
              <a:rPr lang="fr-FR" dirty="0" smtClean="0"/>
              <a:t>                                                    </a:t>
            </a:r>
            <a:r>
              <a:rPr lang="fr-FR" dirty="0" err="1" smtClean="0"/>
              <a:t>h.site</a:t>
            </a:r>
            <a:r>
              <a:rPr lang="fr-FR" dirty="0" smtClean="0"/>
              <a:t> à la périphérie d’une ville</a:t>
            </a:r>
          </a:p>
          <a:p>
            <a:pPr>
              <a:buNone/>
            </a:pPr>
            <a:r>
              <a:rPr lang="fr-FR" dirty="0" smtClean="0"/>
              <a:t>9.To focus                                                    </a:t>
            </a:r>
            <a:r>
              <a:rPr lang="fr-FR" dirty="0" err="1" smtClean="0"/>
              <a:t>i.apparaitre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10.</a:t>
            </a:r>
            <a:r>
              <a:rPr lang="fr-FR" dirty="0" err="1" smtClean="0"/>
              <a:t>Premises</a:t>
            </a:r>
            <a:r>
              <a:rPr lang="fr-FR" dirty="0" smtClean="0"/>
              <a:t>                                                </a:t>
            </a:r>
            <a:r>
              <a:rPr lang="fr-FR" dirty="0" err="1" smtClean="0"/>
              <a:t>j.terrible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11.To </a:t>
            </a:r>
            <a:r>
              <a:rPr lang="fr-FR" dirty="0" err="1" smtClean="0"/>
              <a:t>refurbish</a:t>
            </a:r>
            <a:r>
              <a:rPr lang="fr-FR" dirty="0" smtClean="0"/>
              <a:t>                                           </a:t>
            </a:r>
            <a:r>
              <a:rPr lang="fr-FR" dirty="0" err="1" smtClean="0"/>
              <a:t>k.à</a:t>
            </a:r>
            <a:r>
              <a:rPr lang="fr-FR" dirty="0" smtClean="0"/>
              <a:t> la mode</a:t>
            </a:r>
          </a:p>
          <a:p>
            <a:pPr>
              <a:buNone/>
            </a:pPr>
            <a:r>
              <a:rPr lang="fr-FR" dirty="0" smtClean="0"/>
              <a:t>12.To </a:t>
            </a:r>
            <a:r>
              <a:rPr lang="fr-FR" dirty="0" err="1" smtClean="0"/>
              <a:t>lay</a:t>
            </a:r>
            <a:r>
              <a:rPr lang="fr-FR" dirty="0" smtClean="0"/>
              <a:t> off                                                 </a:t>
            </a:r>
            <a:r>
              <a:rPr lang="fr-FR" dirty="0" err="1" smtClean="0"/>
              <a:t>l.etre</a:t>
            </a:r>
            <a:r>
              <a:rPr lang="fr-FR" dirty="0" smtClean="0"/>
              <a:t> dépasser</a:t>
            </a:r>
            <a:endParaRPr lang="fr-FR" dirty="0"/>
          </a:p>
          <a:p>
            <a:pPr>
              <a:buNone/>
            </a:pPr>
            <a:r>
              <a:rPr lang="fr-FR" dirty="0" smtClean="0"/>
              <a:t>13.To </a:t>
            </a:r>
            <a:r>
              <a:rPr lang="fr-FR" dirty="0" err="1" smtClean="0"/>
              <a:t>retrain</a:t>
            </a:r>
            <a:r>
              <a:rPr lang="fr-FR" dirty="0" smtClean="0"/>
              <a:t>                                               </a:t>
            </a:r>
            <a:r>
              <a:rPr lang="fr-FR" dirty="0" err="1" smtClean="0"/>
              <a:t>m.licencier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14.On a rota basis                                     </a:t>
            </a:r>
            <a:r>
              <a:rPr lang="fr-FR" dirty="0" err="1" smtClean="0"/>
              <a:t>n.établir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15.To </a:t>
            </a:r>
            <a:r>
              <a:rPr lang="fr-FR" dirty="0" err="1" smtClean="0"/>
              <a:t>demand</a:t>
            </a:r>
            <a:r>
              <a:rPr lang="fr-FR" dirty="0" smtClean="0"/>
              <a:t>                                            </a:t>
            </a:r>
            <a:r>
              <a:rPr lang="fr-FR" dirty="0" err="1" smtClean="0"/>
              <a:t>o.concentrer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16.</a:t>
            </a:r>
            <a:r>
              <a:rPr lang="fr-FR" dirty="0" err="1" smtClean="0"/>
              <a:t>Trendy</a:t>
            </a:r>
            <a:r>
              <a:rPr lang="fr-FR" dirty="0" smtClean="0"/>
              <a:t>                                                    p.dur</a:t>
            </a:r>
          </a:p>
          <a:p>
            <a:pPr>
              <a:buNone/>
            </a:pPr>
            <a:r>
              <a:rPr lang="fr-FR" dirty="0" smtClean="0"/>
              <a:t>17.</a:t>
            </a:r>
            <a:r>
              <a:rPr lang="fr-FR" dirty="0" err="1" smtClean="0"/>
              <a:t>Upmarket</a:t>
            </a:r>
            <a:r>
              <a:rPr lang="fr-FR" dirty="0" smtClean="0"/>
              <a:t>                                              </a:t>
            </a:r>
            <a:r>
              <a:rPr lang="fr-FR" dirty="0" err="1" smtClean="0"/>
              <a:t>q.recycler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18.</a:t>
            </a:r>
            <a:r>
              <a:rPr lang="fr-FR" dirty="0" err="1" smtClean="0"/>
              <a:t>Cost</a:t>
            </a:r>
            <a:r>
              <a:rPr lang="fr-FR" dirty="0" smtClean="0"/>
              <a:t> </a:t>
            </a:r>
            <a:r>
              <a:rPr lang="fr-FR" dirty="0" err="1" smtClean="0"/>
              <a:t>estimate</a:t>
            </a:r>
            <a:r>
              <a:rPr lang="fr-FR" dirty="0" smtClean="0"/>
              <a:t>                                        </a:t>
            </a:r>
            <a:r>
              <a:rPr lang="fr-FR" dirty="0" err="1" smtClean="0"/>
              <a:t>r.exiger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Answer</a:t>
            </a:r>
            <a:r>
              <a:rPr lang="fr-FR" dirty="0" smtClean="0"/>
              <a:t> Key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282" y="1071546"/>
            <a:ext cx="8929718" cy="550072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fr-FR" dirty="0" smtClean="0"/>
              <a:t>1.</a:t>
            </a:r>
            <a:r>
              <a:rPr lang="fr-FR" dirty="0" err="1" smtClean="0"/>
              <a:t>Dreadful</a:t>
            </a:r>
            <a:r>
              <a:rPr lang="fr-FR" dirty="0" smtClean="0"/>
              <a:t>                                                   </a:t>
            </a:r>
            <a:r>
              <a:rPr lang="fr-FR" dirty="0" err="1" smtClean="0"/>
              <a:t>j.terrible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2.</a:t>
            </a:r>
            <a:r>
              <a:rPr lang="fr-FR" dirty="0" err="1" smtClean="0"/>
              <a:t>Tougher</a:t>
            </a:r>
            <a:r>
              <a:rPr lang="fr-FR" dirty="0" smtClean="0"/>
              <a:t>                                                    p.dur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3.Out of </a:t>
            </a:r>
            <a:r>
              <a:rPr lang="fr-FR" dirty="0" err="1" smtClean="0"/>
              <a:t>town</a:t>
            </a:r>
            <a:r>
              <a:rPr lang="fr-FR" dirty="0" smtClean="0"/>
              <a:t> </a:t>
            </a:r>
            <a:r>
              <a:rPr lang="fr-FR" dirty="0" smtClean="0"/>
              <a:t>locations                            </a:t>
            </a:r>
            <a:r>
              <a:rPr lang="fr-FR" dirty="0" err="1" smtClean="0"/>
              <a:t>h.site</a:t>
            </a:r>
            <a:r>
              <a:rPr lang="fr-FR" dirty="0" smtClean="0"/>
              <a:t> à la périphérie d’une </a:t>
            </a:r>
            <a:r>
              <a:rPr lang="fr-FR" dirty="0" smtClean="0"/>
              <a:t>ville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4.To </a:t>
            </a:r>
            <a:r>
              <a:rPr lang="fr-FR" dirty="0" err="1" smtClean="0"/>
              <a:t>spring</a:t>
            </a:r>
            <a:r>
              <a:rPr lang="fr-FR" dirty="0" smtClean="0"/>
              <a:t>                                                   </a:t>
            </a:r>
            <a:r>
              <a:rPr lang="fr-FR" dirty="0" err="1" smtClean="0"/>
              <a:t>i.apparaitre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5.To </a:t>
            </a:r>
            <a:r>
              <a:rPr lang="fr-FR" dirty="0" err="1" smtClean="0"/>
              <a:t>boost</a:t>
            </a:r>
            <a:r>
              <a:rPr lang="fr-FR" dirty="0" smtClean="0"/>
              <a:t>                                                    </a:t>
            </a:r>
            <a:r>
              <a:rPr lang="fr-FR" dirty="0" err="1" smtClean="0"/>
              <a:t>f.stimuler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6.</a:t>
            </a:r>
            <a:r>
              <a:rPr lang="fr-FR" dirty="0" err="1" smtClean="0"/>
              <a:t>Trading</a:t>
            </a:r>
            <a:r>
              <a:rPr lang="fr-FR" dirty="0" smtClean="0"/>
              <a:t> </a:t>
            </a:r>
            <a:r>
              <a:rPr lang="fr-FR" dirty="0" err="1" smtClean="0"/>
              <a:t>stamp</a:t>
            </a:r>
            <a:r>
              <a:rPr lang="fr-FR" dirty="0" smtClean="0"/>
              <a:t> </a:t>
            </a:r>
            <a:r>
              <a:rPr lang="fr-FR" dirty="0" smtClean="0"/>
              <a:t>                                         </a:t>
            </a:r>
            <a:r>
              <a:rPr lang="fr-FR" dirty="0" err="1" smtClean="0"/>
              <a:t>g.timbre-prime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7.To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smtClean="0"/>
              <a:t>out                                                  </a:t>
            </a:r>
            <a:r>
              <a:rPr lang="fr-FR" dirty="0" err="1" smtClean="0"/>
              <a:t>l.etre</a:t>
            </a:r>
            <a:r>
              <a:rPr lang="fr-FR" dirty="0" smtClean="0"/>
              <a:t> </a:t>
            </a:r>
            <a:r>
              <a:rPr lang="fr-FR" dirty="0" smtClean="0"/>
              <a:t>dépasser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8.To </a:t>
            </a:r>
            <a:r>
              <a:rPr lang="fr-FR" dirty="0" err="1" smtClean="0"/>
              <a:t>draw</a:t>
            </a:r>
            <a:r>
              <a:rPr lang="fr-FR" dirty="0" smtClean="0"/>
              <a:t> up                                                </a:t>
            </a:r>
            <a:r>
              <a:rPr lang="fr-FR" dirty="0" err="1" smtClean="0"/>
              <a:t>n.établir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9.To </a:t>
            </a:r>
            <a:r>
              <a:rPr lang="fr-FR" dirty="0" smtClean="0"/>
              <a:t>focus                                                    </a:t>
            </a:r>
            <a:r>
              <a:rPr lang="fr-FR" dirty="0" err="1" smtClean="0"/>
              <a:t>o.concentrer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10.</a:t>
            </a:r>
            <a:r>
              <a:rPr lang="fr-FR" dirty="0" err="1" smtClean="0"/>
              <a:t>Premises</a:t>
            </a:r>
            <a:r>
              <a:rPr lang="fr-FR" dirty="0" smtClean="0"/>
              <a:t>                                                 </a:t>
            </a:r>
            <a:r>
              <a:rPr lang="fr-FR" dirty="0" err="1" smtClean="0"/>
              <a:t>b.lieux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11.To </a:t>
            </a:r>
            <a:r>
              <a:rPr lang="fr-FR" dirty="0" err="1" smtClean="0"/>
              <a:t>refurbish</a:t>
            </a:r>
            <a:r>
              <a:rPr lang="fr-FR" dirty="0" smtClean="0"/>
              <a:t>                                           </a:t>
            </a:r>
            <a:r>
              <a:rPr lang="fr-FR" dirty="0" err="1" smtClean="0"/>
              <a:t>d.rénover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12.To </a:t>
            </a:r>
            <a:r>
              <a:rPr lang="fr-FR" dirty="0" err="1" smtClean="0"/>
              <a:t>lay</a:t>
            </a:r>
            <a:r>
              <a:rPr lang="fr-FR" dirty="0" smtClean="0"/>
              <a:t> </a:t>
            </a:r>
            <a:r>
              <a:rPr lang="fr-FR" dirty="0" smtClean="0"/>
              <a:t>off                                                </a:t>
            </a:r>
            <a:r>
              <a:rPr lang="fr-FR" dirty="0" err="1" smtClean="0"/>
              <a:t>m.licencier</a:t>
            </a:r>
            <a:r>
              <a:rPr lang="fr-FR" dirty="0" smtClean="0"/>
              <a:t> 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13.To </a:t>
            </a:r>
            <a:r>
              <a:rPr lang="fr-FR" dirty="0" err="1" smtClean="0"/>
              <a:t>retrain</a:t>
            </a:r>
            <a:r>
              <a:rPr lang="fr-FR" dirty="0" smtClean="0"/>
              <a:t> </a:t>
            </a:r>
            <a:r>
              <a:rPr lang="fr-FR" dirty="0" smtClean="0"/>
              <a:t>                                              </a:t>
            </a:r>
            <a:r>
              <a:rPr lang="fr-FR" dirty="0" err="1" smtClean="0"/>
              <a:t>q.recycler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14.On a rota basis </a:t>
            </a:r>
            <a:r>
              <a:rPr lang="fr-FR" dirty="0" smtClean="0"/>
              <a:t>                                    </a:t>
            </a:r>
            <a:r>
              <a:rPr lang="fr-FR" dirty="0" err="1" smtClean="0"/>
              <a:t>a.à</a:t>
            </a:r>
            <a:r>
              <a:rPr lang="fr-FR" dirty="0" smtClean="0"/>
              <a:t> </a:t>
            </a:r>
            <a:r>
              <a:rPr lang="fr-FR" dirty="0" smtClean="0"/>
              <a:t>tour de </a:t>
            </a:r>
            <a:r>
              <a:rPr lang="fr-FR" dirty="0" err="1" smtClean="0"/>
              <a:t>role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15.To </a:t>
            </a:r>
            <a:r>
              <a:rPr lang="fr-FR" dirty="0" err="1" smtClean="0"/>
              <a:t>demand</a:t>
            </a:r>
            <a:r>
              <a:rPr lang="fr-FR" dirty="0" smtClean="0"/>
              <a:t>                                           </a:t>
            </a:r>
            <a:r>
              <a:rPr lang="fr-FR" dirty="0" err="1" smtClean="0"/>
              <a:t>r.exiger</a:t>
            </a:r>
            <a:r>
              <a:rPr lang="fr-FR" dirty="0" smtClean="0"/>
              <a:t> 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16.</a:t>
            </a:r>
            <a:r>
              <a:rPr lang="fr-FR" dirty="0" err="1" smtClean="0"/>
              <a:t>Trendy</a:t>
            </a:r>
            <a:r>
              <a:rPr lang="fr-FR" dirty="0" smtClean="0"/>
              <a:t>                                                  </a:t>
            </a:r>
            <a:r>
              <a:rPr lang="fr-FR" dirty="0" err="1" smtClean="0"/>
              <a:t>k.à</a:t>
            </a:r>
            <a:r>
              <a:rPr lang="fr-FR" dirty="0" smtClean="0"/>
              <a:t> la </a:t>
            </a:r>
            <a:r>
              <a:rPr lang="fr-FR" dirty="0" smtClean="0"/>
              <a:t>mode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17.</a:t>
            </a:r>
            <a:r>
              <a:rPr lang="fr-FR" dirty="0" err="1" smtClean="0"/>
              <a:t>Upmarket</a:t>
            </a:r>
            <a:r>
              <a:rPr lang="fr-FR" dirty="0" smtClean="0"/>
              <a:t>                                            </a:t>
            </a:r>
            <a:r>
              <a:rPr lang="fr-FR" dirty="0" err="1" smtClean="0"/>
              <a:t>e.haut</a:t>
            </a:r>
            <a:r>
              <a:rPr lang="fr-FR" dirty="0" smtClean="0"/>
              <a:t> </a:t>
            </a:r>
            <a:r>
              <a:rPr lang="fr-FR" dirty="0" smtClean="0"/>
              <a:t>de </a:t>
            </a:r>
            <a:r>
              <a:rPr lang="fr-FR" dirty="0" smtClean="0"/>
              <a:t>gamme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18.</a:t>
            </a:r>
            <a:r>
              <a:rPr lang="fr-FR" dirty="0" err="1" smtClean="0"/>
              <a:t>Cost</a:t>
            </a:r>
            <a:r>
              <a:rPr lang="fr-FR" dirty="0" smtClean="0"/>
              <a:t> </a:t>
            </a:r>
            <a:r>
              <a:rPr lang="fr-FR" dirty="0" err="1" smtClean="0"/>
              <a:t>estimate</a:t>
            </a:r>
            <a:r>
              <a:rPr lang="fr-FR" dirty="0" smtClean="0"/>
              <a:t>                                       </a:t>
            </a:r>
            <a:r>
              <a:rPr lang="fr-FR" dirty="0" err="1" smtClean="0"/>
              <a:t>c.devis</a:t>
            </a: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l"/>
            <a:r>
              <a:rPr lang="fr-FR" sz="2800" dirty="0" err="1" smtClean="0"/>
              <a:t>Answer</a:t>
            </a:r>
            <a:r>
              <a:rPr lang="fr-FR" sz="2800" dirty="0" smtClean="0"/>
              <a:t> the </a:t>
            </a:r>
            <a:r>
              <a:rPr lang="fr-FR" sz="2800" dirty="0" err="1" smtClean="0"/>
              <a:t>following</a:t>
            </a:r>
            <a:r>
              <a:rPr lang="fr-FR" sz="2800" dirty="0" smtClean="0"/>
              <a:t> questions about the </a:t>
            </a:r>
            <a:r>
              <a:rPr lang="fr-FR" sz="2800" dirty="0" err="1" smtClean="0"/>
              <a:t>text</a:t>
            </a:r>
            <a:r>
              <a:rPr lang="fr-FR" sz="2800" dirty="0" smtClean="0"/>
              <a:t>: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1.</a:t>
            </a:r>
            <a:r>
              <a:rPr lang="fr-FR" dirty="0" err="1" smtClean="0"/>
              <a:t>What</a:t>
            </a:r>
            <a:r>
              <a:rPr lang="fr-FR" dirty="0" smtClean="0"/>
              <a:t> are the </a:t>
            </a:r>
            <a:r>
              <a:rPr lang="fr-FR" dirty="0" err="1" smtClean="0"/>
              <a:t>difficulties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many</a:t>
            </a:r>
            <a:r>
              <a:rPr lang="fr-FR" dirty="0" smtClean="0"/>
              <a:t> stores are </a:t>
            </a:r>
            <a:r>
              <a:rPr lang="fr-FR" dirty="0" err="1" smtClean="0"/>
              <a:t>commonly</a:t>
            </a:r>
            <a:r>
              <a:rPr lang="fr-FR" dirty="0" smtClean="0"/>
              <a:t> </a:t>
            </a:r>
            <a:r>
              <a:rPr lang="fr-FR" dirty="0" err="1" smtClean="0"/>
              <a:t>faced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?</a:t>
            </a:r>
          </a:p>
          <a:p>
            <a:pPr>
              <a:buNone/>
            </a:pPr>
            <a:r>
              <a:rPr lang="fr-FR" dirty="0" smtClean="0"/>
              <a:t>2.</a:t>
            </a:r>
            <a:r>
              <a:rPr lang="fr-FR" dirty="0" err="1" smtClean="0"/>
              <a:t>What</a:t>
            </a:r>
            <a:r>
              <a:rPr lang="fr-FR" dirty="0" smtClean="0"/>
              <a:t> do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think</a:t>
            </a:r>
            <a:r>
              <a:rPr lang="fr-FR" dirty="0" smtClean="0"/>
              <a:t> of the marketing </a:t>
            </a:r>
            <a:r>
              <a:rPr lang="fr-FR" dirty="0" err="1" smtClean="0"/>
              <a:t>consultant’s</a:t>
            </a:r>
            <a:r>
              <a:rPr lang="fr-FR" dirty="0" smtClean="0"/>
              <a:t> </a:t>
            </a:r>
            <a:r>
              <a:rPr lang="fr-FR" dirty="0" err="1" smtClean="0"/>
              <a:t>ideas</a:t>
            </a:r>
            <a:r>
              <a:rPr lang="fr-FR" dirty="0" smtClean="0"/>
              <a:t>?</a:t>
            </a:r>
          </a:p>
          <a:p>
            <a:pPr>
              <a:buNone/>
            </a:pPr>
            <a:r>
              <a:rPr lang="fr-FR" dirty="0" smtClean="0"/>
              <a:t>3.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marketing techniques </a:t>
            </a:r>
            <a:r>
              <a:rPr lang="fr-FR" dirty="0" err="1" smtClean="0"/>
              <a:t>used</a:t>
            </a:r>
            <a:r>
              <a:rPr lang="fr-FR" dirty="0" smtClean="0"/>
              <a:t> in distributions. </a:t>
            </a:r>
            <a:r>
              <a:rPr lang="fr-FR" dirty="0" err="1" smtClean="0"/>
              <a:t>Give</a:t>
            </a:r>
            <a:r>
              <a:rPr lang="fr-FR" dirty="0" smtClean="0"/>
              <a:t>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examples</a:t>
            </a:r>
            <a:r>
              <a:rPr lang="fr-FR" dirty="0" smtClean="0"/>
              <a:t> and </a:t>
            </a:r>
            <a:r>
              <a:rPr lang="fr-FR" dirty="0" err="1" smtClean="0"/>
              <a:t>say</a:t>
            </a:r>
            <a:r>
              <a:rPr lang="fr-FR" dirty="0" smtClean="0"/>
              <a:t> if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think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are immoral, or </a:t>
            </a:r>
            <a:r>
              <a:rPr lang="fr-FR" dirty="0" err="1" smtClean="0"/>
              <a:t>tricky</a:t>
            </a:r>
            <a:r>
              <a:rPr lang="fr-FR" dirty="0" smtClean="0"/>
              <a:t>.</a:t>
            </a:r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Advertisement</a:t>
            </a:r>
            <a:r>
              <a:rPr lang="fr-FR" dirty="0" smtClean="0"/>
              <a:t> </a:t>
            </a:r>
            <a:r>
              <a:rPr lang="fr-FR" smtClean="0"/>
              <a:t>examples</a:t>
            </a:r>
            <a:endParaRPr lang="fr-FR"/>
          </a:p>
        </p:txBody>
      </p:sp>
      <p:pic>
        <p:nvPicPr>
          <p:cNvPr id="4" name="Espace réservé du contenu 3" descr="http://www.ar.cc.mn.us/nistel/images/crest-r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285860"/>
            <a:ext cx="2949176" cy="24288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 descr="http://brandongaille.com/wp-content/uploads/2013/07/Dell-Company-Logo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06" y="1500174"/>
            <a:ext cx="1872207" cy="122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Résultat de recherche d'images pour &quot;billboard&quot;"/>
          <p:cNvPicPr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484784"/>
            <a:ext cx="2664296" cy="14401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pPr algn="l"/>
            <a:r>
              <a:rPr lang="fr-FR" sz="2800" dirty="0" err="1" smtClean="0"/>
              <a:t>Choose</a:t>
            </a:r>
            <a:r>
              <a:rPr lang="fr-FR" sz="2800" dirty="0" smtClean="0"/>
              <a:t> the </a:t>
            </a:r>
            <a:r>
              <a:rPr lang="fr-FR" sz="2800" dirty="0" err="1" smtClean="0"/>
              <a:t>most</a:t>
            </a:r>
            <a:r>
              <a:rPr lang="fr-FR" sz="2800" dirty="0" smtClean="0"/>
              <a:t> </a:t>
            </a:r>
            <a:r>
              <a:rPr lang="fr-FR" sz="2800" dirty="0" err="1" smtClean="0"/>
              <a:t>suitable</a:t>
            </a:r>
            <a:r>
              <a:rPr lang="fr-FR" sz="2800" dirty="0" smtClean="0"/>
              <a:t> </a:t>
            </a:r>
            <a:r>
              <a:rPr lang="fr-FR" sz="2800" dirty="0" err="1" smtClean="0"/>
              <a:t>words</a:t>
            </a:r>
            <a:r>
              <a:rPr lang="fr-FR" sz="2800" dirty="0" smtClean="0"/>
              <a:t> to </a:t>
            </a:r>
            <a:r>
              <a:rPr lang="fr-FR" sz="2800" dirty="0" err="1" smtClean="0"/>
              <a:t>complete</a:t>
            </a:r>
            <a:r>
              <a:rPr lang="fr-FR" sz="2800" dirty="0" smtClean="0"/>
              <a:t> the sentences 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fr-FR" dirty="0" smtClean="0"/>
              <a:t>1.A lot of </a:t>
            </a:r>
            <a:r>
              <a:rPr lang="fr-FR" dirty="0" err="1" smtClean="0"/>
              <a:t>cosmetics</a:t>
            </a:r>
            <a:r>
              <a:rPr lang="fr-FR" dirty="0" smtClean="0"/>
              <a:t> </a:t>
            </a:r>
            <a:r>
              <a:rPr lang="fr-FR" dirty="0" err="1" smtClean="0"/>
              <a:t>companies</a:t>
            </a:r>
            <a:r>
              <a:rPr lang="fr-FR" dirty="0" smtClean="0"/>
              <a:t> </a:t>
            </a:r>
            <a:r>
              <a:rPr lang="fr-FR" dirty="0" err="1" smtClean="0"/>
              <a:t>give</a:t>
            </a:r>
            <a:r>
              <a:rPr lang="fr-FR" dirty="0" smtClean="0"/>
              <a:t> </a:t>
            </a:r>
            <a:r>
              <a:rPr lang="fr-FR" dirty="0" err="1" smtClean="0"/>
              <a:t>away</a:t>
            </a:r>
            <a:r>
              <a:rPr lang="fr-FR" dirty="0" smtClean="0"/>
              <a:t> </a:t>
            </a:r>
            <a:r>
              <a:rPr lang="fr-FR" i="1" dirty="0" err="1" smtClean="0"/>
              <a:t>leaflets</a:t>
            </a:r>
            <a:r>
              <a:rPr lang="fr-FR" i="1" dirty="0" smtClean="0"/>
              <a:t>/</a:t>
            </a:r>
            <a:r>
              <a:rPr lang="fr-FR" i="1" dirty="0" err="1" smtClean="0"/>
              <a:t>commercials</a:t>
            </a:r>
            <a:r>
              <a:rPr lang="fr-FR" i="1" dirty="0" smtClean="0"/>
              <a:t>/free </a:t>
            </a:r>
            <a:r>
              <a:rPr lang="fr-FR" i="1" dirty="0" err="1" smtClean="0"/>
              <a:t>samples</a:t>
            </a:r>
            <a:r>
              <a:rPr lang="fr-FR" i="1" dirty="0" smtClean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customers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try</a:t>
            </a:r>
            <a:r>
              <a:rPr lang="fr-FR" dirty="0" smtClean="0"/>
              <a:t> the </a:t>
            </a:r>
            <a:r>
              <a:rPr lang="fr-FR" dirty="0" err="1" smtClean="0"/>
              <a:t>product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buy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2.</a:t>
            </a:r>
            <a:r>
              <a:rPr lang="fr-FR" dirty="0" err="1" smtClean="0"/>
              <a:t>Adverstising</a:t>
            </a:r>
            <a:r>
              <a:rPr lang="fr-FR" dirty="0" smtClean="0"/>
              <a:t> </a:t>
            </a:r>
            <a:r>
              <a:rPr lang="fr-FR" dirty="0" err="1" smtClean="0"/>
              <a:t>companies</a:t>
            </a:r>
            <a:r>
              <a:rPr lang="fr-FR" dirty="0" smtClean="0"/>
              <a:t> </a:t>
            </a:r>
            <a:r>
              <a:rPr lang="fr-FR" dirty="0" err="1" smtClean="0"/>
              <a:t>spend</a:t>
            </a:r>
            <a:r>
              <a:rPr lang="fr-FR" dirty="0" smtClean="0"/>
              <a:t> a lot of money on </a:t>
            </a:r>
            <a:r>
              <a:rPr lang="fr-FR" dirty="0" err="1" smtClean="0"/>
              <a:t>creating</a:t>
            </a:r>
            <a:r>
              <a:rPr lang="fr-FR" dirty="0" smtClean="0"/>
              <a:t> </a:t>
            </a:r>
            <a:r>
              <a:rPr lang="fr-FR" dirty="0" err="1" smtClean="0"/>
              <a:t>clever</a:t>
            </a:r>
            <a:r>
              <a:rPr lang="fr-FR" dirty="0" smtClean="0"/>
              <a:t> </a:t>
            </a:r>
            <a:r>
              <a:rPr lang="fr-FR" i="1" dirty="0" smtClean="0"/>
              <a:t>slogans/posters/exhibitions </a:t>
            </a:r>
            <a:r>
              <a:rPr lang="fr-FR" dirty="0" err="1" smtClean="0"/>
              <a:t>that</a:t>
            </a:r>
            <a:r>
              <a:rPr lang="fr-FR" dirty="0" smtClean="0"/>
              <a:t> are short and </a:t>
            </a:r>
            <a:r>
              <a:rPr lang="fr-FR" dirty="0" err="1" smtClean="0"/>
              <a:t>memorable</a:t>
            </a:r>
            <a:r>
              <a:rPr lang="fr-FR" dirty="0" smtClean="0"/>
              <a:t>, </a:t>
            </a:r>
            <a:r>
              <a:rPr lang="fr-FR" dirty="0" err="1" smtClean="0"/>
              <a:t>such</a:t>
            </a:r>
            <a:r>
              <a:rPr lang="fr-FR" dirty="0" smtClean="0"/>
              <a:t> as the message for Nike: ‘</a:t>
            </a:r>
            <a:r>
              <a:rPr lang="fr-FR" dirty="0" err="1" smtClean="0"/>
              <a:t>just</a:t>
            </a:r>
            <a:r>
              <a:rPr lang="fr-FR" dirty="0" smtClean="0"/>
              <a:t> do </a:t>
            </a:r>
            <a:r>
              <a:rPr lang="fr-FR" dirty="0" err="1" smtClean="0"/>
              <a:t>it</a:t>
            </a:r>
            <a:r>
              <a:rPr lang="fr-FR" dirty="0" smtClean="0"/>
              <a:t>’</a:t>
            </a:r>
          </a:p>
          <a:p>
            <a:pPr>
              <a:buNone/>
            </a:pPr>
            <a:r>
              <a:rPr lang="fr-FR" dirty="0" smtClean="0"/>
              <a:t>3.</a:t>
            </a:r>
            <a:r>
              <a:rPr lang="fr-FR" dirty="0" err="1" smtClean="0"/>
              <a:t>Celebrity</a:t>
            </a:r>
            <a:r>
              <a:rPr lang="fr-FR" dirty="0" smtClean="0"/>
              <a:t> </a:t>
            </a:r>
            <a:r>
              <a:rPr lang="fr-FR" i="1" dirty="0" smtClean="0"/>
              <a:t>exhibition/</a:t>
            </a:r>
            <a:r>
              <a:rPr lang="fr-FR" i="1" dirty="0" err="1" smtClean="0"/>
              <a:t>research</a:t>
            </a:r>
            <a:r>
              <a:rPr lang="fr-FR" i="1" dirty="0" smtClean="0"/>
              <a:t>/</a:t>
            </a:r>
            <a:r>
              <a:rPr lang="fr-FR" i="1" dirty="0" err="1" smtClean="0"/>
              <a:t>endorsement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technique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popular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advertising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the moment</a:t>
            </a:r>
          </a:p>
          <a:p>
            <a:pPr>
              <a:buNone/>
            </a:pPr>
            <a:r>
              <a:rPr lang="fr-FR" dirty="0" smtClean="0"/>
              <a:t>4.If news about a </a:t>
            </a:r>
            <a:r>
              <a:rPr lang="fr-FR" dirty="0" err="1" smtClean="0"/>
              <a:t>product</a:t>
            </a:r>
            <a:r>
              <a:rPr lang="fr-FR" dirty="0" smtClean="0"/>
              <a:t> </a:t>
            </a:r>
            <a:r>
              <a:rPr lang="fr-FR" dirty="0" err="1" smtClean="0"/>
              <a:t>comes</a:t>
            </a:r>
            <a:r>
              <a:rPr lang="fr-FR" dirty="0" smtClean="0"/>
              <a:t> to </a:t>
            </a:r>
            <a:r>
              <a:rPr lang="fr-FR" dirty="0" err="1" smtClean="0"/>
              <a:t>you</a:t>
            </a:r>
            <a:r>
              <a:rPr lang="fr-FR" dirty="0" smtClean="0"/>
              <a:t> by </a:t>
            </a:r>
            <a:r>
              <a:rPr lang="fr-FR" i="1" dirty="0" err="1" smtClean="0"/>
              <a:t>word</a:t>
            </a:r>
            <a:r>
              <a:rPr lang="fr-FR" i="1" dirty="0" smtClean="0"/>
              <a:t>-of-</a:t>
            </a:r>
            <a:r>
              <a:rPr lang="fr-FR" i="1" dirty="0" err="1" smtClean="0"/>
              <a:t>mouth</a:t>
            </a:r>
            <a:r>
              <a:rPr lang="fr-FR" i="1" dirty="0" smtClean="0"/>
              <a:t>/the </a:t>
            </a:r>
            <a:r>
              <a:rPr lang="fr-FR" i="1" dirty="0" err="1" smtClean="0"/>
              <a:t>press</a:t>
            </a:r>
            <a:r>
              <a:rPr lang="fr-FR" i="1" dirty="0" smtClean="0"/>
              <a:t>/the internet</a:t>
            </a:r>
            <a:r>
              <a:rPr lang="fr-FR" b="1" i="1" dirty="0" smtClean="0"/>
              <a:t> </a:t>
            </a:r>
            <a:r>
              <a:rPr lang="fr-FR" dirty="0" smtClean="0"/>
              <a:t>, </a:t>
            </a:r>
            <a:r>
              <a:rPr lang="fr-FR" dirty="0" err="1" smtClean="0"/>
              <a:t>someone</a:t>
            </a:r>
            <a:r>
              <a:rPr lang="fr-FR" dirty="0" smtClean="0"/>
              <a:t> tells </a:t>
            </a:r>
            <a:r>
              <a:rPr lang="fr-FR" dirty="0" err="1" smtClean="0"/>
              <a:t>you</a:t>
            </a:r>
            <a:r>
              <a:rPr lang="fr-FR" dirty="0" smtClean="0"/>
              <a:t> about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rather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see</a:t>
            </a:r>
            <a:r>
              <a:rPr lang="fr-FR" dirty="0" smtClean="0"/>
              <a:t> an </a:t>
            </a:r>
            <a:r>
              <a:rPr lang="fr-FR" dirty="0" err="1" smtClean="0"/>
              <a:t>advert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5.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companies</a:t>
            </a:r>
            <a:r>
              <a:rPr lang="fr-FR" dirty="0" smtClean="0"/>
              <a:t> use post and </a:t>
            </a:r>
            <a:r>
              <a:rPr lang="fr-FR" dirty="0" err="1" smtClean="0"/>
              <a:t>electronic</a:t>
            </a:r>
            <a:r>
              <a:rPr lang="fr-FR" dirty="0" smtClean="0"/>
              <a:t> </a:t>
            </a:r>
            <a:r>
              <a:rPr lang="fr-FR" i="1" dirty="0" smtClean="0"/>
              <a:t>slogans/</a:t>
            </a:r>
            <a:r>
              <a:rPr lang="fr-FR" i="1" dirty="0" err="1" smtClean="0"/>
              <a:t>mailshots</a:t>
            </a:r>
            <a:r>
              <a:rPr lang="fr-FR" i="1" dirty="0" smtClean="0"/>
              <a:t>/posters </a:t>
            </a:r>
            <a:r>
              <a:rPr lang="fr-FR" dirty="0" smtClean="0"/>
              <a:t> </a:t>
            </a:r>
            <a:r>
              <a:rPr lang="fr-FR" dirty="0" err="1" smtClean="0"/>
              <a:t>because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target</a:t>
            </a:r>
            <a:r>
              <a:rPr lang="fr-FR" dirty="0" smtClean="0"/>
              <a:t> a </a:t>
            </a:r>
            <a:r>
              <a:rPr lang="fr-FR" dirty="0" err="1" smtClean="0"/>
              <a:t>particular</a:t>
            </a:r>
            <a:r>
              <a:rPr lang="fr-FR" dirty="0" smtClean="0"/>
              <a:t> group of </a:t>
            </a:r>
            <a:r>
              <a:rPr lang="fr-FR" dirty="0" err="1" smtClean="0"/>
              <a:t>customers</a:t>
            </a:r>
            <a:r>
              <a:rPr lang="fr-FR" dirty="0" smtClean="0"/>
              <a:t> all </a:t>
            </a:r>
            <a:r>
              <a:rPr lang="fr-FR" dirty="0" err="1" smtClean="0"/>
              <a:t>at</a:t>
            </a:r>
            <a:r>
              <a:rPr lang="fr-FR" dirty="0" smtClean="0"/>
              <a:t> the </a:t>
            </a:r>
            <a:r>
              <a:rPr lang="fr-FR" dirty="0" err="1" smtClean="0"/>
              <a:t>same</a:t>
            </a:r>
            <a:r>
              <a:rPr lang="fr-FR" dirty="0" smtClean="0"/>
              <a:t> time</a:t>
            </a:r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Answer</a:t>
            </a:r>
            <a:r>
              <a:rPr lang="fr-FR" dirty="0" smtClean="0"/>
              <a:t> </a:t>
            </a:r>
            <a:r>
              <a:rPr lang="fr-FR" dirty="0" err="1" smtClean="0"/>
              <a:t>key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1.Free </a:t>
            </a:r>
            <a:r>
              <a:rPr lang="fr-FR" dirty="0" err="1" smtClean="0"/>
              <a:t>sample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2.Slogans</a:t>
            </a:r>
          </a:p>
          <a:p>
            <a:pPr>
              <a:buNone/>
            </a:pPr>
            <a:r>
              <a:rPr lang="fr-FR" dirty="0" smtClean="0"/>
              <a:t>3.</a:t>
            </a:r>
            <a:r>
              <a:rPr lang="fr-FR" dirty="0" err="1" smtClean="0"/>
              <a:t>Endorsement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4.Word-of-</a:t>
            </a:r>
            <a:r>
              <a:rPr lang="fr-FR" dirty="0" err="1" smtClean="0"/>
              <a:t>mouth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5.</a:t>
            </a:r>
            <a:r>
              <a:rPr lang="fr-FR" smtClean="0"/>
              <a:t>mailshots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489</Words>
  <Application>Microsoft Office PowerPoint</Application>
  <PresentationFormat>Affichage à l'écran (4:3)</PresentationFormat>
  <Paragraphs>90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Marketing and Distribution: check what you have understood</vt:lpstr>
      <vt:lpstr>Marketing and Distribution: check what you have understood</vt:lpstr>
      <vt:lpstr>Vocabulary in the Dialogue: match and then choose 4 or 5 words and use them in different sentences</vt:lpstr>
      <vt:lpstr>Answer Key</vt:lpstr>
      <vt:lpstr>Answer the following questions about the text:</vt:lpstr>
      <vt:lpstr>Advertisement examples</vt:lpstr>
      <vt:lpstr>Choose the most suitable words to complete the sentences </vt:lpstr>
      <vt:lpstr>Answer key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and Distribution: check what you have understood</dc:title>
  <dc:creator>hp</dc:creator>
  <cp:lastModifiedBy>hp</cp:lastModifiedBy>
  <cp:revision>17</cp:revision>
  <dcterms:created xsi:type="dcterms:W3CDTF">2019-03-14T09:12:27Z</dcterms:created>
  <dcterms:modified xsi:type="dcterms:W3CDTF">2019-03-21T08:04:07Z</dcterms:modified>
</cp:coreProperties>
</file>