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1" r:id="rId3"/>
    <p:sldId id="257" r:id="rId4"/>
    <p:sldId id="258" r:id="rId5"/>
    <p:sldId id="262" r:id="rId6"/>
    <p:sldId id="259" r:id="rId7"/>
    <p:sldId id="260" r:id="rId8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0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CD9932-175D-4D32-A75A-2FB0E02927A3}" type="datetimeFigureOut">
              <a:rPr lang="fr-FR" smtClean="0"/>
              <a:pPr/>
              <a:t>16/04/2019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570A86-903F-4E22-876F-877FC4591CF2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Ethics</a:t>
            </a:r>
            <a:endParaRPr lang="fr-FR" dirty="0"/>
          </a:p>
        </p:txBody>
      </p:sp>
      <p:sp>
        <p:nvSpPr>
          <p:cNvPr id="5" name="Espace réservé du contenu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fr-FR" i="1" dirty="0" smtClean="0"/>
          </a:p>
          <a:p>
            <a:pPr>
              <a:buNone/>
            </a:pPr>
            <a:endParaRPr lang="fr-FR" i="1" dirty="0"/>
          </a:p>
          <a:p>
            <a:pPr>
              <a:buNone/>
            </a:pPr>
            <a:endParaRPr lang="fr-FR" i="1" dirty="0" smtClean="0"/>
          </a:p>
          <a:p>
            <a:pPr>
              <a:buNone/>
            </a:pPr>
            <a:r>
              <a:rPr lang="fr-FR" i="1" dirty="0"/>
              <a:t> </a:t>
            </a:r>
            <a:r>
              <a:rPr lang="fr-FR" i="1" dirty="0" smtClean="0"/>
              <a:t>      </a:t>
            </a:r>
            <a:r>
              <a:rPr lang="fr-FR" i="1" dirty="0" err="1" smtClean="0"/>
              <a:t>Morality</a:t>
            </a:r>
            <a:r>
              <a:rPr lang="fr-FR" i="1" dirty="0" smtClean="0"/>
              <a:t> </a:t>
            </a:r>
            <a:r>
              <a:rPr lang="fr-FR" i="1" dirty="0" err="1" smtClean="0"/>
              <a:t>is</a:t>
            </a:r>
            <a:r>
              <a:rPr lang="fr-FR" i="1" dirty="0" smtClean="0"/>
              <a:t> </a:t>
            </a:r>
            <a:r>
              <a:rPr lang="fr-FR" i="1" dirty="0" err="1" smtClean="0"/>
              <a:t>largely</a:t>
            </a:r>
            <a:r>
              <a:rPr lang="fr-FR" i="1" dirty="0" smtClean="0"/>
              <a:t> a </a:t>
            </a:r>
            <a:r>
              <a:rPr lang="fr-FR" i="1" dirty="0" err="1" smtClean="0"/>
              <a:t>matter</a:t>
            </a:r>
            <a:r>
              <a:rPr lang="fr-FR" i="1" dirty="0" smtClean="0"/>
              <a:t> of </a:t>
            </a:r>
            <a:r>
              <a:rPr lang="fr-FR" i="1" dirty="0" err="1" smtClean="0"/>
              <a:t>geography</a:t>
            </a:r>
            <a:endParaRPr lang="fr-FR" i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Business </a:t>
            </a:r>
            <a:r>
              <a:rPr lang="fr-FR" dirty="0" err="1" smtClean="0"/>
              <a:t>Ethics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err="1" smtClean="0"/>
              <a:t>What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the </a:t>
            </a:r>
            <a:r>
              <a:rPr lang="fr-FR" dirty="0" err="1" smtClean="0"/>
              <a:t>difference</a:t>
            </a:r>
            <a:r>
              <a:rPr lang="fr-FR" dirty="0" smtClean="0"/>
              <a:t> </a:t>
            </a:r>
            <a:r>
              <a:rPr lang="fr-FR" dirty="0" err="1" smtClean="0"/>
              <a:t>between</a:t>
            </a:r>
            <a:r>
              <a:rPr lang="fr-FR" dirty="0" smtClean="0"/>
              <a:t> </a:t>
            </a:r>
            <a:r>
              <a:rPr lang="fr-FR" dirty="0" err="1" smtClean="0"/>
              <a:t>what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legal</a:t>
            </a:r>
            <a:r>
              <a:rPr lang="fr-FR" dirty="0" smtClean="0"/>
              <a:t> and </a:t>
            </a:r>
            <a:r>
              <a:rPr lang="fr-FR" dirty="0" err="1" smtClean="0"/>
              <a:t>what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ethical</a:t>
            </a:r>
            <a:r>
              <a:rPr lang="fr-FR" dirty="0" smtClean="0"/>
              <a:t> in business?</a:t>
            </a:r>
          </a:p>
          <a:p>
            <a:r>
              <a:rPr lang="fr-FR" dirty="0" smtClean="0"/>
              <a:t>Can </a:t>
            </a:r>
            <a:r>
              <a:rPr lang="fr-FR" dirty="0" err="1" smtClean="0"/>
              <a:t>we</a:t>
            </a:r>
            <a:r>
              <a:rPr lang="fr-FR" dirty="0" smtClean="0"/>
              <a:t> talk about the </a:t>
            </a:r>
            <a:r>
              <a:rPr lang="fr-FR" dirty="0" err="1" smtClean="0"/>
              <a:t>same</a:t>
            </a:r>
            <a:r>
              <a:rPr lang="fr-FR" dirty="0" smtClean="0"/>
              <a:t> </a:t>
            </a:r>
            <a:r>
              <a:rPr lang="fr-FR" dirty="0" err="1" smtClean="0"/>
              <a:t>ethics</a:t>
            </a:r>
            <a:r>
              <a:rPr lang="fr-FR" dirty="0" smtClean="0"/>
              <a:t> for </a:t>
            </a:r>
            <a:r>
              <a:rPr lang="fr-FR" dirty="0" err="1" smtClean="0"/>
              <a:t>every</a:t>
            </a:r>
            <a:r>
              <a:rPr lang="fr-FR" dirty="0" smtClean="0"/>
              <a:t> body or </a:t>
            </a:r>
            <a:r>
              <a:rPr lang="fr-FR" dirty="0" err="1" smtClean="0"/>
              <a:t>they</a:t>
            </a:r>
            <a:r>
              <a:rPr lang="fr-FR" dirty="0" smtClean="0"/>
              <a:t> change?</a:t>
            </a:r>
          </a:p>
          <a:p>
            <a:r>
              <a:rPr lang="fr-FR" dirty="0" smtClean="0"/>
              <a:t>If </a:t>
            </a:r>
            <a:r>
              <a:rPr lang="fr-FR" dirty="0" err="1" smtClean="0"/>
              <a:t>they</a:t>
            </a:r>
            <a:r>
              <a:rPr lang="fr-FR" dirty="0" smtClean="0"/>
              <a:t> change, </a:t>
            </a:r>
            <a:r>
              <a:rPr lang="fr-FR" dirty="0" err="1" smtClean="0"/>
              <a:t>they</a:t>
            </a:r>
            <a:r>
              <a:rPr lang="fr-FR" dirty="0" smtClean="0"/>
              <a:t> do </a:t>
            </a:r>
            <a:r>
              <a:rPr lang="fr-FR" dirty="0" err="1" smtClean="0"/>
              <a:t>according</a:t>
            </a:r>
            <a:r>
              <a:rPr lang="fr-FR" dirty="0" smtClean="0"/>
              <a:t> to </a:t>
            </a:r>
            <a:r>
              <a:rPr lang="fr-FR" dirty="0" err="1" smtClean="0"/>
              <a:t>what</a:t>
            </a:r>
            <a:r>
              <a:rPr lang="fr-FR" dirty="0" smtClean="0"/>
              <a:t>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25470"/>
          </a:xfrm>
        </p:spPr>
        <p:txBody>
          <a:bodyPr>
            <a:normAutofit/>
          </a:bodyPr>
          <a:lstStyle/>
          <a:p>
            <a:r>
              <a:rPr lang="fr-FR" sz="2800" dirty="0" smtClean="0"/>
              <a:t>This </a:t>
            </a:r>
            <a:r>
              <a:rPr lang="fr-FR" sz="2800" dirty="0" err="1" smtClean="0"/>
              <a:t>is</a:t>
            </a:r>
            <a:r>
              <a:rPr lang="fr-FR" sz="2800" dirty="0" smtClean="0"/>
              <a:t> a </a:t>
            </a:r>
            <a:r>
              <a:rPr lang="fr-FR" sz="2800" dirty="0" err="1" smtClean="0"/>
              <a:t>list</a:t>
            </a:r>
            <a:r>
              <a:rPr lang="fr-FR" sz="2800" dirty="0" smtClean="0"/>
              <a:t> of </a:t>
            </a:r>
            <a:r>
              <a:rPr lang="fr-FR" sz="2800" dirty="0" err="1" smtClean="0"/>
              <a:t>unethical</a:t>
            </a:r>
            <a:r>
              <a:rPr lang="fr-FR" sz="2800" dirty="0" smtClean="0"/>
              <a:t> </a:t>
            </a:r>
            <a:r>
              <a:rPr lang="fr-FR" sz="2800" dirty="0" err="1" smtClean="0"/>
              <a:t>activities</a:t>
            </a:r>
            <a:r>
              <a:rPr lang="fr-FR" sz="2800" dirty="0" smtClean="0"/>
              <a:t>. </a:t>
            </a:r>
            <a:r>
              <a:rPr lang="fr-FR" sz="2800" dirty="0" err="1" smtClean="0"/>
              <a:t>Which</a:t>
            </a:r>
            <a:r>
              <a:rPr lang="fr-FR" sz="2800" dirty="0" smtClean="0"/>
              <a:t> are the </a:t>
            </a:r>
            <a:r>
              <a:rPr lang="fr-FR" sz="2800" dirty="0" err="1" smtClean="0"/>
              <a:t>worst</a:t>
            </a:r>
            <a:r>
              <a:rPr lang="fr-FR" sz="2800" dirty="0" smtClean="0"/>
              <a:t>?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71546"/>
            <a:ext cx="8229600" cy="5054617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fr-FR" dirty="0" smtClean="0"/>
              <a:t>1.</a:t>
            </a:r>
            <a:r>
              <a:rPr lang="fr-FR" dirty="0" err="1" smtClean="0"/>
              <a:t>Finding</a:t>
            </a:r>
            <a:r>
              <a:rPr lang="fr-FR" dirty="0" smtClean="0"/>
              <a:t> </a:t>
            </a:r>
            <a:r>
              <a:rPr lang="fr-FR" dirty="0" err="1" smtClean="0"/>
              <a:t>ways</a:t>
            </a:r>
            <a:r>
              <a:rPr lang="fr-FR" dirty="0" smtClean="0"/>
              <a:t> of </a:t>
            </a:r>
            <a:r>
              <a:rPr lang="fr-FR" dirty="0" err="1" smtClean="0"/>
              <a:t>paying</a:t>
            </a:r>
            <a:r>
              <a:rPr lang="fr-FR" dirty="0" smtClean="0"/>
              <a:t> as </a:t>
            </a:r>
            <a:r>
              <a:rPr lang="fr-FR" dirty="0" err="1" smtClean="0"/>
              <a:t>little</a:t>
            </a:r>
            <a:r>
              <a:rPr lang="fr-FR" dirty="0" smtClean="0"/>
              <a:t> </a:t>
            </a:r>
            <a:r>
              <a:rPr lang="fr-FR" dirty="0" err="1" smtClean="0"/>
              <a:t>tax</a:t>
            </a:r>
            <a:r>
              <a:rPr lang="fr-FR" dirty="0" smtClean="0"/>
              <a:t> as possible</a:t>
            </a:r>
          </a:p>
          <a:p>
            <a:pPr>
              <a:buNone/>
            </a:pPr>
            <a:r>
              <a:rPr lang="fr-FR" dirty="0" smtClean="0"/>
              <a:t>2.</a:t>
            </a:r>
            <a:r>
              <a:rPr lang="fr-FR" dirty="0" err="1" smtClean="0"/>
              <a:t>Using</a:t>
            </a:r>
            <a:r>
              <a:rPr lang="fr-FR" dirty="0" smtClean="0"/>
              <a:t> </a:t>
            </a:r>
            <a:r>
              <a:rPr lang="fr-FR" dirty="0" err="1" smtClean="0"/>
              <a:t>your</a:t>
            </a:r>
            <a:r>
              <a:rPr lang="fr-FR" dirty="0" smtClean="0"/>
              <a:t> </a:t>
            </a:r>
            <a:r>
              <a:rPr lang="fr-FR" dirty="0" err="1" smtClean="0"/>
              <a:t>work</a:t>
            </a:r>
            <a:r>
              <a:rPr lang="fr-FR" dirty="0" smtClean="0"/>
              <a:t> computer or phone for </a:t>
            </a:r>
            <a:r>
              <a:rPr lang="fr-FR" dirty="0" err="1" smtClean="0"/>
              <a:t>private</a:t>
            </a:r>
            <a:r>
              <a:rPr lang="fr-FR" dirty="0" smtClean="0"/>
              <a:t> </a:t>
            </a:r>
            <a:r>
              <a:rPr lang="fr-FR" dirty="0" err="1" smtClean="0"/>
              <a:t>purposes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3.</a:t>
            </a:r>
            <a:r>
              <a:rPr lang="fr-FR" dirty="0" err="1" smtClean="0"/>
              <a:t>Accepting</a:t>
            </a:r>
            <a:r>
              <a:rPr lang="fr-FR" dirty="0" smtClean="0"/>
              <a:t> </a:t>
            </a:r>
            <a:r>
              <a:rPr lang="fr-FR" dirty="0" err="1" smtClean="0"/>
              <a:t>praise</a:t>
            </a:r>
            <a:r>
              <a:rPr lang="fr-FR" dirty="0" smtClean="0"/>
              <a:t> for </a:t>
            </a:r>
            <a:r>
              <a:rPr lang="fr-FR" dirty="0" err="1" smtClean="0"/>
              <a:t>someone</a:t>
            </a:r>
            <a:r>
              <a:rPr lang="fr-FR" dirty="0" smtClean="0"/>
              <a:t> </a:t>
            </a:r>
            <a:r>
              <a:rPr lang="fr-FR" dirty="0" err="1" smtClean="0"/>
              <a:t>else’s</a:t>
            </a:r>
            <a:r>
              <a:rPr lang="fr-FR" dirty="0" smtClean="0"/>
              <a:t> </a:t>
            </a:r>
            <a:r>
              <a:rPr lang="fr-FR" dirty="0" err="1" smtClean="0"/>
              <a:t>ideas</a:t>
            </a:r>
            <a:r>
              <a:rPr lang="fr-FR" dirty="0" smtClean="0"/>
              <a:t> or </a:t>
            </a:r>
            <a:r>
              <a:rPr lang="fr-FR" dirty="0" err="1" smtClean="0"/>
              <a:t>work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4.</a:t>
            </a:r>
            <a:r>
              <a:rPr lang="fr-FR" dirty="0" err="1" smtClean="0"/>
              <a:t>Selling</a:t>
            </a:r>
            <a:r>
              <a:rPr lang="fr-FR" dirty="0" smtClean="0"/>
              <a:t> </a:t>
            </a:r>
            <a:r>
              <a:rPr lang="fr-FR" dirty="0" err="1" smtClean="0"/>
              <a:t>something</a:t>
            </a:r>
            <a:r>
              <a:rPr lang="fr-FR" dirty="0" smtClean="0"/>
              <a:t> as </a:t>
            </a:r>
            <a:r>
              <a:rPr lang="fr-FR" dirty="0" err="1" smtClean="0"/>
              <a:t>genuine</a:t>
            </a:r>
            <a:r>
              <a:rPr lang="fr-FR" dirty="0" smtClean="0"/>
              <a:t> </a:t>
            </a:r>
            <a:r>
              <a:rPr lang="fr-FR" dirty="0" err="1" smtClean="0"/>
              <a:t>when</a:t>
            </a:r>
            <a:r>
              <a:rPr lang="fr-FR" dirty="0" smtClean="0"/>
              <a:t> </a:t>
            </a:r>
            <a:r>
              <a:rPr lang="fr-FR" dirty="0" err="1" smtClean="0"/>
              <a:t>you</a:t>
            </a:r>
            <a:r>
              <a:rPr lang="fr-FR" dirty="0" smtClean="0"/>
              <a:t> know </a:t>
            </a:r>
            <a:r>
              <a:rPr lang="fr-FR" dirty="0" err="1" smtClean="0"/>
              <a:t>it’s</a:t>
            </a:r>
            <a:r>
              <a:rPr lang="fr-FR" dirty="0" smtClean="0"/>
              <a:t> not</a:t>
            </a:r>
          </a:p>
          <a:p>
            <a:pPr>
              <a:buNone/>
            </a:pPr>
            <a:r>
              <a:rPr lang="fr-FR" dirty="0" smtClean="0"/>
              <a:t>5.</a:t>
            </a:r>
            <a:r>
              <a:rPr lang="fr-FR" dirty="0" err="1" smtClean="0"/>
              <a:t>Using</a:t>
            </a:r>
            <a:r>
              <a:rPr lang="fr-FR" dirty="0" smtClean="0"/>
              <a:t> </a:t>
            </a:r>
            <a:r>
              <a:rPr lang="fr-FR" dirty="0" err="1" smtClean="0"/>
              <a:t>your</a:t>
            </a:r>
            <a:r>
              <a:rPr lang="fr-FR" dirty="0" smtClean="0"/>
              <a:t> influence to </a:t>
            </a:r>
            <a:r>
              <a:rPr lang="fr-FR" dirty="0" err="1" smtClean="0"/>
              <a:t>get</a:t>
            </a:r>
            <a:r>
              <a:rPr lang="fr-FR" dirty="0" smtClean="0"/>
              <a:t> jobs for </a:t>
            </a:r>
            <a:r>
              <a:rPr lang="fr-FR" dirty="0" err="1" smtClean="0"/>
              <a:t>friends</a:t>
            </a:r>
            <a:r>
              <a:rPr lang="fr-FR" dirty="0" smtClean="0"/>
              <a:t> or relatives (</a:t>
            </a:r>
            <a:r>
              <a:rPr lang="fr-FR" dirty="0" err="1" smtClean="0"/>
              <a:t>nepotism</a:t>
            </a:r>
            <a:r>
              <a:rPr lang="fr-FR" dirty="0" smtClean="0"/>
              <a:t>)</a:t>
            </a:r>
          </a:p>
          <a:p>
            <a:pPr>
              <a:buNone/>
            </a:pPr>
            <a:r>
              <a:rPr lang="fr-FR" dirty="0" smtClean="0"/>
              <a:t>6.Phoning in </a:t>
            </a:r>
            <a:r>
              <a:rPr lang="fr-FR" dirty="0" err="1" smtClean="0"/>
              <a:t>sick</a:t>
            </a:r>
            <a:r>
              <a:rPr lang="fr-FR" dirty="0" smtClean="0"/>
              <a:t> </a:t>
            </a:r>
            <a:r>
              <a:rPr lang="fr-FR" dirty="0" err="1" smtClean="0"/>
              <a:t>at</a:t>
            </a:r>
            <a:r>
              <a:rPr lang="fr-FR" dirty="0" smtClean="0"/>
              <a:t> </a:t>
            </a:r>
            <a:r>
              <a:rPr lang="fr-FR" dirty="0" err="1" smtClean="0"/>
              <a:t>work</a:t>
            </a:r>
            <a:r>
              <a:rPr lang="fr-FR" dirty="0" smtClean="0"/>
              <a:t> </a:t>
            </a:r>
            <a:r>
              <a:rPr lang="fr-FR" dirty="0" err="1" smtClean="0"/>
              <a:t>when</a:t>
            </a:r>
            <a:r>
              <a:rPr lang="fr-FR" dirty="0" smtClean="0"/>
              <a:t> </a:t>
            </a:r>
            <a:r>
              <a:rPr lang="fr-FR" dirty="0" err="1" smtClean="0"/>
              <a:t>you</a:t>
            </a:r>
            <a:r>
              <a:rPr lang="fr-FR" dirty="0" smtClean="0"/>
              <a:t> are not</a:t>
            </a:r>
          </a:p>
          <a:p>
            <a:pPr>
              <a:buNone/>
            </a:pPr>
            <a:r>
              <a:rPr lang="fr-FR" dirty="0" smtClean="0"/>
              <a:t>7.Not </a:t>
            </a:r>
            <a:r>
              <a:rPr lang="fr-FR" dirty="0" err="1" smtClean="0"/>
              <a:t>telling</a:t>
            </a:r>
            <a:r>
              <a:rPr lang="fr-FR" dirty="0" smtClean="0"/>
              <a:t> the </a:t>
            </a:r>
            <a:r>
              <a:rPr lang="fr-FR" dirty="0" err="1" smtClean="0"/>
              <a:t>truth</a:t>
            </a:r>
            <a:r>
              <a:rPr lang="fr-FR" dirty="0" smtClean="0"/>
              <a:t> about </a:t>
            </a:r>
            <a:r>
              <a:rPr lang="fr-FR" dirty="0" err="1" smtClean="0"/>
              <a:t>your</a:t>
            </a:r>
            <a:r>
              <a:rPr lang="fr-FR" dirty="0" smtClean="0"/>
              <a:t> </a:t>
            </a:r>
            <a:r>
              <a:rPr lang="fr-FR" dirty="0" err="1" smtClean="0"/>
              <a:t>age</a:t>
            </a:r>
            <a:r>
              <a:rPr lang="fr-FR" dirty="0" smtClean="0"/>
              <a:t> or </a:t>
            </a:r>
            <a:r>
              <a:rPr lang="fr-FR" dirty="0" err="1" smtClean="0"/>
              <a:t>experience</a:t>
            </a:r>
            <a:r>
              <a:rPr lang="fr-FR" dirty="0" smtClean="0"/>
              <a:t> on an application </a:t>
            </a:r>
            <a:r>
              <a:rPr lang="fr-FR" dirty="0" err="1" smtClean="0"/>
              <a:t>form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8.</a:t>
            </a:r>
            <a:r>
              <a:rPr lang="fr-FR" dirty="0" err="1" smtClean="0"/>
              <a:t>Claiming</a:t>
            </a:r>
            <a:r>
              <a:rPr lang="fr-FR" dirty="0" smtClean="0"/>
              <a:t> extra </a:t>
            </a:r>
            <a:r>
              <a:rPr lang="fr-FR" dirty="0" err="1" smtClean="0"/>
              <a:t>expenses</a:t>
            </a:r>
            <a:r>
              <a:rPr lang="fr-FR" dirty="0" smtClean="0"/>
              <a:t> (</a:t>
            </a:r>
            <a:r>
              <a:rPr lang="fr-FR" dirty="0" err="1" smtClean="0"/>
              <a:t>e.g</a:t>
            </a:r>
            <a:r>
              <a:rPr lang="fr-FR" dirty="0" smtClean="0"/>
              <a:t>. </a:t>
            </a:r>
            <a:r>
              <a:rPr lang="fr-FR" dirty="0" err="1" smtClean="0"/>
              <a:t>getting</a:t>
            </a:r>
            <a:r>
              <a:rPr lang="fr-FR" dirty="0" smtClean="0"/>
              <a:t> a taxi </a:t>
            </a:r>
            <a:r>
              <a:rPr lang="fr-FR" dirty="0" err="1" smtClean="0"/>
              <a:t>receipt</a:t>
            </a:r>
            <a:r>
              <a:rPr lang="fr-FR" dirty="0" smtClean="0"/>
              <a:t> for more </a:t>
            </a:r>
            <a:r>
              <a:rPr lang="fr-FR" dirty="0" err="1" smtClean="0"/>
              <a:t>than</a:t>
            </a:r>
            <a:r>
              <a:rPr lang="fr-FR" dirty="0" smtClean="0"/>
              <a:t> the </a:t>
            </a:r>
            <a:r>
              <a:rPr lang="fr-FR" dirty="0" err="1" smtClean="0"/>
              <a:t>actual</a:t>
            </a:r>
            <a:r>
              <a:rPr lang="fr-FR" dirty="0" smtClean="0"/>
              <a:t> </a:t>
            </a:r>
            <a:r>
              <a:rPr lang="fr-FR" dirty="0" err="1" smtClean="0"/>
              <a:t>fare</a:t>
            </a:r>
            <a:r>
              <a:rPr lang="fr-FR" dirty="0" smtClean="0"/>
              <a:t>)</a:t>
            </a:r>
            <a:endParaRPr lang="fr-FR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fr-FR" sz="2800" dirty="0" smtClean="0"/>
              <a:t>Price-fixing, money-</a:t>
            </a:r>
            <a:r>
              <a:rPr lang="fr-FR" sz="2800" dirty="0" err="1" smtClean="0"/>
              <a:t>laundering</a:t>
            </a:r>
            <a:r>
              <a:rPr lang="fr-FR" sz="2800" dirty="0" smtClean="0"/>
              <a:t>, </a:t>
            </a:r>
            <a:r>
              <a:rPr lang="fr-FR" sz="2800" dirty="0" err="1" smtClean="0"/>
              <a:t>sex</a:t>
            </a:r>
            <a:r>
              <a:rPr lang="fr-FR" sz="2800" dirty="0" smtClean="0"/>
              <a:t>-discrimination, </a:t>
            </a:r>
            <a:r>
              <a:rPr lang="fr-FR" sz="2800" dirty="0" err="1" smtClean="0"/>
              <a:t>industrial</a:t>
            </a:r>
            <a:r>
              <a:rPr lang="fr-FR" sz="2800" dirty="0" smtClean="0"/>
              <a:t> -</a:t>
            </a:r>
            <a:r>
              <a:rPr lang="fr-FR" sz="2800" dirty="0" err="1" smtClean="0"/>
              <a:t>espionage</a:t>
            </a:r>
            <a:r>
              <a:rPr lang="fr-FR" sz="2800" dirty="0" smtClean="0"/>
              <a:t>, </a:t>
            </a:r>
            <a:r>
              <a:rPr lang="fr-FR" sz="2800" dirty="0" err="1" smtClean="0"/>
              <a:t>bribery</a:t>
            </a:r>
            <a:r>
              <a:rPr lang="fr-FR" sz="2800" dirty="0" smtClean="0"/>
              <a:t> and corruption, </a:t>
            </a:r>
            <a:r>
              <a:rPr lang="fr-FR" sz="2800" dirty="0" err="1" smtClean="0"/>
              <a:t>counterfeit</a:t>
            </a:r>
            <a:r>
              <a:rPr lang="fr-FR" sz="2800" dirty="0" smtClean="0"/>
              <a:t>, </a:t>
            </a:r>
            <a:r>
              <a:rPr lang="fr-FR" sz="2800" dirty="0" err="1" smtClean="0"/>
              <a:t>price</a:t>
            </a:r>
            <a:r>
              <a:rPr lang="fr-FR" sz="2800" dirty="0" smtClean="0"/>
              <a:t>-fixing, </a:t>
            </a:r>
            <a:r>
              <a:rPr lang="fr-FR" sz="2800" dirty="0" err="1" smtClean="0"/>
              <a:t>tax</a:t>
            </a:r>
            <a:r>
              <a:rPr lang="fr-FR" sz="2800" dirty="0" smtClean="0"/>
              <a:t>-</a:t>
            </a:r>
            <a:r>
              <a:rPr lang="fr-FR" sz="2800" dirty="0" err="1" smtClean="0"/>
              <a:t>fraud</a:t>
            </a:r>
            <a:r>
              <a:rPr lang="fr-FR" sz="2800" dirty="0" smtClean="0"/>
              <a:t>, </a:t>
            </a:r>
            <a:r>
              <a:rPr lang="fr-FR" sz="2800" dirty="0" err="1" smtClean="0"/>
              <a:t>insider</a:t>
            </a:r>
            <a:r>
              <a:rPr lang="fr-FR" sz="2800" dirty="0" smtClean="0"/>
              <a:t>-</a:t>
            </a:r>
            <a:r>
              <a:rPr lang="fr-FR" sz="2800" dirty="0" err="1" smtClean="0"/>
              <a:t>trading</a:t>
            </a:r>
            <a:r>
              <a:rPr lang="fr-FR" sz="2800" dirty="0" smtClean="0"/>
              <a:t>, </a:t>
            </a:r>
            <a:r>
              <a:rPr lang="fr-FR" sz="2800" dirty="0" err="1" smtClean="0"/>
              <a:t>environmental</a:t>
            </a:r>
            <a:r>
              <a:rPr lang="fr-FR" sz="2800" dirty="0" smtClean="0"/>
              <a:t>-pollution, animal-</a:t>
            </a:r>
            <a:r>
              <a:rPr lang="fr-FR" sz="2800" dirty="0" err="1" smtClean="0"/>
              <a:t>testing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85720" y="1571612"/>
            <a:ext cx="8572560" cy="500066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fr-FR" sz="1800" dirty="0" smtClean="0"/>
              <a:t>1.A new contact </a:t>
            </a:r>
            <a:r>
              <a:rPr lang="fr-FR" sz="1800" dirty="0" err="1" smtClean="0"/>
              <a:t>suggests</a:t>
            </a:r>
            <a:r>
              <a:rPr lang="fr-FR" sz="1800" dirty="0" smtClean="0"/>
              <a:t> </a:t>
            </a:r>
            <a:r>
              <a:rPr lang="fr-FR" sz="1800" dirty="0" err="1" smtClean="0"/>
              <a:t>that</a:t>
            </a:r>
            <a:r>
              <a:rPr lang="fr-FR" sz="1800" dirty="0" smtClean="0"/>
              <a:t> a </a:t>
            </a:r>
            <a:r>
              <a:rPr lang="fr-FR" sz="1800" dirty="0" err="1" smtClean="0"/>
              <a:t>payment</a:t>
            </a:r>
            <a:r>
              <a:rPr lang="fr-FR" sz="1800" dirty="0" smtClean="0"/>
              <a:t> </a:t>
            </a:r>
            <a:r>
              <a:rPr lang="fr-FR" sz="1800" dirty="0" err="1" smtClean="0"/>
              <a:t>into</a:t>
            </a:r>
            <a:r>
              <a:rPr lang="fr-FR" sz="1800" dirty="0" smtClean="0"/>
              <a:t> </a:t>
            </a:r>
            <a:r>
              <a:rPr lang="fr-FR" sz="1800" dirty="0" err="1" smtClean="0"/>
              <a:t>his</a:t>
            </a:r>
            <a:r>
              <a:rPr lang="fr-FR" sz="1800" dirty="0" smtClean="0"/>
              <a:t> </a:t>
            </a:r>
            <a:r>
              <a:rPr lang="fr-FR" sz="1800" dirty="0" err="1" smtClean="0"/>
              <a:t>private</a:t>
            </a:r>
            <a:r>
              <a:rPr lang="fr-FR" sz="1800" dirty="0" smtClean="0"/>
              <a:t> </a:t>
            </a:r>
            <a:r>
              <a:rPr lang="fr-FR" sz="1800" dirty="0" err="1" smtClean="0"/>
              <a:t>bank</a:t>
            </a:r>
            <a:r>
              <a:rPr lang="fr-FR" sz="1800" dirty="0" smtClean="0"/>
              <a:t> </a:t>
            </a:r>
            <a:r>
              <a:rPr lang="fr-FR" sz="1800" dirty="0" err="1" smtClean="0"/>
              <a:t>account</a:t>
            </a:r>
            <a:r>
              <a:rPr lang="fr-FR" sz="1800" dirty="0" smtClean="0"/>
              <a:t> </a:t>
            </a:r>
            <a:r>
              <a:rPr lang="fr-FR" sz="1800" dirty="0" err="1" smtClean="0"/>
              <a:t>will</a:t>
            </a:r>
            <a:r>
              <a:rPr lang="fr-FR" sz="1800" dirty="0" smtClean="0"/>
              <a:t> </a:t>
            </a:r>
            <a:r>
              <a:rPr lang="fr-FR" sz="1800" dirty="0" err="1" smtClean="0"/>
              <a:t>enable</a:t>
            </a:r>
            <a:r>
              <a:rPr lang="fr-FR" sz="1800" dirty="0" smtClean="0"/>
              <a:t> a </a:t>
            </a:r>
            <a:r>
              <a:rPr lang="fr-FR" sz="1800" dirty="0" err="1" smtClean="0"/>
              <a:t>company</a:t>
            </a:r>
            <a:r>
              <a:rPr lang="fr-FR" sz="1800" dirty="0" smtClean="0"/>
              <a:t> to </a:t>
            </a:r>
            <a:r>
              <a:rPr lang="fr-FR" sz="1800" dirty="0" err="1" smtClean="0"/>
              <a:t>win</a:t>
            </a:r>
            <a:r>
              <a:rPr lang="fr-FR" sz="1800" dirty="0" smtClean="0"/>
              <a:t> </a:t>
            </a:r>
            <a:r>
              <a:rPr lang="fr-FR" sz="1800" dirty="0" err="1" smtClean="0"/>
              <a:t>valuable</a:t>
            </a:r>
            <a:r>
              <a:rPr lang="fr-FR" sz="1800" dirty="0" smtClean="0"/>
              <a:t> </a:t>
            </a:r>
            <a:r>
              <a:rPr lang="fr-FR" sz="1800" dirty="0" err="1" smtClean="0"/>
              <a:t>supply</a:t>
            </a:r>
            <a:r>
              <a:rPr lang="fr-FR" sz="1800" dirty="0" smtClean="0"/>
              <a:t> </a:t>
            </a:r>
            <a:r>
              <a:rPr lang="fr-FR" sz="1800" dirty="0" err="1" smtClean="0"/>
              <a:t>contract</a:t>
            </a:r>
            <a:endParaRPr lang="fr-FR" sz="1800" dirty="0" smtClean="0"/>
          </a:p>
          <a:p>
            <a:pPr>
              <a:buNone/>
            </a:pPr>
            <a:r>
              <a:rPr lang="fr-FR" sz="1800" dirty="0" smtClean="0"/>
              <a:t>2.An </a:t>
            </a:r>
            <a:r>
              <a:rPr lang="fr-FR" sz="1800" dirty="0" err="1" smtClean="0"/>
              <a:t>employee</a:t>
            </a:r>
            <a:r>
              <a:rPr lang="fr-FR" sz="1800" dirty="0" smtClean="0"/>
              <a:t> </a:t>
            </a:r>
            <a:r>
              <a:rPr lang="fr-FR" sz="1800" dirty="0" err="1" smtClean="0"/>
              <a:t>informs</a:t>
            </a:r>
            <a:r>
              <a:rPr lang="fr-FR" sz="1800" dirty="0" smtClean="0"/>
              <a:t> </a:t>
            </a:r>
            <a:r>
              <a:rPr lang="fr-FR" sz="1800" dirty="0" err="1" smtClean="0"/>
              <a:t>some</a:t>
            </a:r>
            <a:r>
              <a:rPr lang="fr-FR" sz="1800" dirty="0" smtClean="0"/>
              <a:t> </a:t>
            </a:r>
            <a:r>
              <a:rPr lang="fr-FR" sz="1800" dirty="0" err="1" smtClean="0"/>
              <a:t>friends</a:t>
            </a:r>
            <a:r>
              <a:rPr lang="fr-FR" sz="1800" dirty="0" smtClean="0"/>
              <a:t> about a </a:t>
            </a:r>
            <a:r>
              <a:rPr lang="fr-FR" sz="1800" dirty="0" err="1" smtClean="0"/>
              <a:t>company</a:t>
            </a:r>
            <a:r>
              <a:rPr lang="fr-FR" sz="1800" dirty="0" smtClean="0"/>
              <a:t> </a:t>
            </a:r>
            <a:r>
              <a:rPr lang="fr-FR" sz="1800" dirty="0" err="1" smtClean="0"/>
              <a:t>takeover</a:t>
            </a:r>
            <a:r>
              <a:rPr lang="fr-FR" sz="1800" dirty="0" smtClean="0"/>
              <a:t> </a:t>
            </a:r>
            <a:r>
              <a:rPr lang="fr-FR" sz="1800" dirty="0" err="1" smtClean="0"/>
              <a:t>before</a:t>
            </a:r>
            <a:r>
              <a:rPr lang="fr-FR" sz="1800" dirty="0" smtClean="0"/>
              <a:t> </a:t>
            </a:r>
            <a:r>
              <a:rPr lang="fr-FR" sz="1800" dirty="0" err="1" smtClean="0"/>
              <a:t>it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r>
              <a:rPr lang="fr-FR" sz="1800" dirty="0" smtClean="0"/>
              <a:t> </a:t>
            </a:r>
            <a:r>
              <a:rPr lang="fr-FR" sz="1800" dirty="0" err="1" smtClean="0"/>
              <a:t>generally</a:t>
            </a:r>
            <a:r>
              <a:rPr lang="fr-FR" sz="1800" dirty="0" smtClean="0"/>
              <a:t> </a:t>
            </a:r>
            <a:r>
              <a:rPr lang="fr-FR" sz="1800" dirty="0" err="1" smtClean="0"/>
              <a:t>known</a:t>
            </a:r>
            <a:r>
              <a:rPr lang="fr-FR" sz="1800" dirty="0" smtClean="0"/>
              <a:t> </a:t>
            </a:r>
            <a:r>
              <a:rPr lang="fr-FR" sz="1800" dirty="0" err="1" smtClean="0"/>
              <a:t>so</a:t>
            </a:r>
            <a:r>
              <a:rPr lang="fr-FR" sz="1800" dirty="0" smtClean="0"/>
              <a:t> </a:t>
            </a:r>
            <a:r>
              <a:rPr lang="fr-FR" sz="1800" dirty="0" err="1" smtClean="0"/>
              <a:t>they</a:t>
            </a:r>
            <a:r>
              <a:rPr lang="fr-FR" sz="1800" dirty="0" smtClean="0"/>
              <a:t> </a:t>
            </a:r>
            <a:r>
              <a:rPr lang="fr-FR" sz="1800" dirty="0" err="1" smtClean="0"/>
              <a:t>can</a:t>
            </a:r>
            <a:r>
              <a:rPr lang="fr-FR" sz="1800" dirty="0" smtClean="0"/>
              <a:t> </a:t>
            </a:r>
            <a:r>
              <a:rPr lang="fr-FR" sz="1800" dirty="0" err="1" smtClean="0"/>
              <a:t>buy</a:t>
            </a:r>
            <a:r>
              <a:rPr lang="fr-FR" sz="1800" dirty="0" smtClean="0"/>
              <a:t> </a:t>
            </a:r>
            <a:r>
              <a:rPr lang="fr-FR" sz="1800" dirty="0" err="1" smtClean="0"/>
              <a:t>shares</a:t>
            </a:r>
            <a:r>
              <a:rPr lang="fr-FR" sz="1800" dirty="0" smtClean="0"/>
              <a:t> and </a:t>
            </a:r>
            <a:r>
              <a:rPr lang="fr-FR" sz="1800" dirty="0" err="1" smtClean="0"/>
              <a:t>make</a:t>
            </a:r>
            <a:r>
              <a:rPr lang="fr-FR" sz="1800" dirty="0" smtClean="0"/>
              <a:t> a profit</a:t>
            </a:r>
          </a:p>
          <a:p>
            <a:pPr>
              <a:buNone/>
            </a:pPr>
            <a:r>
              <a:rPr lang="fr-FR" sz="1800" dirty="0" smtClean="0"/>
              <a:t>3.A </a:t>
            </a:r>
            <a:r>
              <a:rPr lang="fr-FR" sz="1800" dirty="0" err="1" smtClean="0"/>
              <a:t>company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r>
              <a:rPr lang="fr-FR" sz="1800" dirty="0" smtClean="0"/>
              <a:t> </a:t>
            </a:r>
            <a:r>
              <a:rPr lang="fr-FR" sz="1800" dirty="0" err="1" smtClean="0"/>
              <a:t>making</a:t>
            </a:r>
            <a:r>
              <a:rPr lang="fr-FR" sz="1800" dirty="0" smtClean="0"/>
              <a:t> copies of </a:t>
            </a:r>
            <a:r>
              <a:rPr lang="fr-FR" sz="1800" dirty="0" err="1" smtClean="0"/>
              <a:t>luxury</a:t>
            </a:r>
            <a:r>
              <a:rPr lang="fr-FR" sz="1800" dirty="0" smtClean="0"/>
              <a:t> </a:t>
            </a:r>
            <a:r>
              <a:rPr lang="fr-FR" sz="1800" dirty="0" err="1" smtClean="0"/>
              <a:t>products</a:t>
            </a:r>
            <a:r>
              <a:rPr lang="fr-FR" sz="1800" dirty="0" smtClean="0"/>
              <a:t> and </a:t>
            </a:r>
            <a:r>
              <a:rPr lang="fr-FR" sz="1800" dirty="0" err="1" smtClean="0"/>
              <a:t>selling</a:t>
            </a:r>
            <a:r>
              <a:rPr lang="fr-FR" sz="1800" dirty="0" smtClean="0"/>
              <a:t> </a:t>
            </a:r>
            <a:r>
              <a:rPr lang="fr-FR" sz="1800" dirty="0" err="1" smtClean="0"/>
              <a:t>them</a:t>
            </a:r>
            <a:r>
              <a:rPr lang="fr-FR" sz="1800" dirty="0" smtClean="0"/>
              <a:t> in </a:t>
            </a:r>
            <a:r>
              <a:rPr lang="fr-FR" sz="1800" dirty="0" err="1" smtClean="0"/>
              <a:t>street</a:t>
            </a:r>
            <a:r>
              <a:rPr lang="fr-FR" sz="1800" dirty="0" smtClean="0"/>
              <a:t> </a:t>
            </a:r>
            <a:r>
              <a:rPr lang="fr-FR" sz="1800" dirty="0" err="1" smtClean="0"/>
              <a:t>markets</a:t>
            </a:r>
            <a:endParaRPr lang="fr-FR" sz="1800" dirty="0" smtClean="0"/>
          </a:p>
          <a:p>
            <a:pPr>
              <a:buNone/>
            </a:pPr>
            <a:r>
              <a:rPr lang="fr-FR" sz="1800" dirty="0" smtClean="0"/>
              <a:t>4.An </a:t>
            </a:r>
            <a:r>
              <a:rPr lang="fr-FR" sz="1800" dirty="0" err="1" smtClean="0"/>
              <a:t>upmarket</a:t>
            </a:r>
            <a:r>
              <a:rPr lang="fr-FR" sz="1800" dirty="0" smtClean="0"/>
              <a:t> </a:t>
            </a:r>
            <a:r>
              <a:rPr lang="fr-FR" sz="1800" dirty="0" err="1" smtClean="0"/>
              <a:t>provate</a:t>
            </a:r>
            <a:r>
              <a:rPr lang="fr-FR" sz="1800" dirty="0" smtClean="0"/>
              <a:t> </a:t>
            </a:r>
            <a:r>
              <a:rPr lang="fr-FR" sz="1800" dirty="0" err="1" smtClean="0"/>
              <a:t>airline</a:t>
            </a:r>
            <a:r>
              <a:rPr lang="fr-FR" sz="1800" dirty="0" smtClean="0"/>
              <a:t> </a:t>
            </a:r>
            <a:r>
              <a:rPr lang="fr-FR" sz="1800" dirty="0" err="1" smtClean="0"/>
              <a:t>only</a:t>
            </a:r>
            <a:r>
              <a:rPr lang="fr-FR" sz="1800" dirty="0" smtClean="0"/>
              <a:t> </a:t>
            </a:r>
            <a:r>
              <a:rPr lang="fr-FR" sz="1800" dirty="0" err="1" smtClean="0"/>
              <a:t>employs</a:t>
            </a:r>
            <a:r>
              <a:rPr lang="fr-FR" sz="1800" dirty="0" smtClean="0"/>
              <a:t> attractive </a:t>
            </a:r>
            <a:r>
              <a:rPr lang="fr-FR" sz="1800" dirty="0" err="1" smtClean="0"/>
              <a:t>women</a:t>
            </a:r>
            <a:r>
              <a:rPr lang="fr-FR" sz="1800" dirty="0" smtClean="0"/>
              <a:t> </a:t>
            </a:r>
            <a:r>
              <a:rPr lang="fr-FR" sz="1800" dirty="0" err="1" smtClean="0"/>
              <a:t>under</a:t>
            </a:r>
            <a:r>
              <a:rPr lang="fr-FR" sz="1800" dirty="0" smtClean="0"/>
              <a:t> 25 </a:t>
            </a:r>
            <a:r>
              <a:rPr lang="fr-FR" sz="1800" dirty="0" err="1" smtClean="0"/>
              <a:t>years</a:t>
            </a:r>
            <a:r>
              <a:rPr lang="fr-FR" sz="1800" dirty="0" smtClean="0"/>
              <a:t> </a:t>
            </a:r>
            <a:r>
              <a:rPr lang="fr-FR" sz="1800" dirty="0" err="1" smtClean="0"/>
              <a:t>ole</a:t>
            </a:r>
            <a:r>
              <a:rPr lang="fr-FR" sz="1800" dirty="0" smtClean="0"/>
              <a:t> as </a:t>
            </a:r>
            <a:r>
              <a:rPr lang="fr-FR" sz="1800" dirty="0" err="1" smtClean="0"/>
              <a:t>cabin</a:t>
            </a:r>
            <a:r>
              <a:rPr lang="fr-FR" sz="1800" dirty="0" smtClean="0"/>
              <a:t> </a:t>
            </a:r>
            <a:r>
              <a:rPr lang="fr-FR" sz="1800" dirty="0" err="1" smtClean="0"/>
              <a:t>crew</a:t>
            </a:r>
            <a:r>
              <a:rPr lang="fr-FR" sz="1800" dirty="0" smtClean="0"/>
              <a:t> and </a:t>
            </a:r>
            <a:r>
              <a:rPr lang="fr-FR" sz="1800" dirty="0" err="1" smtClean="0"/>
              <a:t>ground</a:t>
            </a:r>
            <a:r>
              <a:rPr lang="fr-FR" sz="1800" dirty="0" smtClean="0"/>
              <a:t> staff</a:t>
            </a:r>
          </a:p>
          <a:p>
            <a:pPr>
              <a:buNone/>
            </a:pPr>
            <a:r>
              <a:rPr lang="fr-FR" sz="1800" dirty="0" smtClean="0"/>
              <a:t>5.An </a:t>
            </a:r>
            <a:r>
              <a:rPr lang="fr-FR" sz="1800" dirty="0" err="1" smtClean="0"/>
              <a:t>industrial</a:t>
            </a:r>
            <a:r>
              <a:rPr lang="fr-FR" sz="1800" dirty="0" smtClean="0"/>
              <a:t> </a:t>
            </a:r>
            <a:r>
              <a:rPr lang="fr-FR" sz="1800" dirty="0" err="1" smtClean="0"/>
              <a:t>company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r>
              <a:rPr lang="fr-FR" sz="1800" dirty="0" smtClean="0"/>
              <a:t> </a:t>
            </a:r>
            <a:r>
              <a:rPr lang="fr-FR" sz="1800" dirty="0" err="1" smtClean="0"/>
              <a:t>disposing</a:t>
            </a:r>
            <a:r>
              <a:rPr lang="fr-FR" sz="1800" dirty="0" smtClean="0"/>
              <a:t> of </a:t>
            </a:r>
            <a:r>
              <a:rPr lang="fr-FR" sz="1800" dirty="0" err="1" smtClean="0"/>
              <a:t>waste</a:t>
            </a:r>
            <a:r>
              <a:rPr lang="fr-FR" sz="1800" dirty="0" smtClean="0"/>
              <a:t> </a:t>
            </a:r>
            <a:r>
              <a:rPr lang="fr-FR" sz="1800" dirty="0" err="1" smtClean="0"/>
              <a:t>chemicals</a:t>
            </a:r>
            <a:r>
              <a:rPr lang="fr-FR" sz="1800" dirty="0" smtClean="0"/>
              <a:t> in the </a:t>
            </a:r>
            <a:r>
              <a:rPr lang="fr-FR" sz="1800" dirty="0" err="1" smtClean="0"/>
              <a:t>sea</a:t>
            </a:r>
            <a:endParaRPr lang="fr-FR" sz="1800" dirty="0" smtClean="0"/>
          </a:p>
          <a:p>
            <a:pPr>
              <a:buNone/>
            </a:pPr>
            <a:r>
              <a:rPr lang="fr-FR" sz="1800" dirty="0" smtClean="0"/>
              <a:t>6.A car manufacturer </a:t>
            </a:r>
            <a:r>
              <a:rPr lang="fr-FR" sz="1800" dirty="0" err="1" smtClean="0"/>
              <a:t>is</a:t>
            </a:r>
            <a:r>
              <a:rPr lang="fr-FR" sz="1800" dirty="0" smtClean="0"/>
              <a:t> </a:t>
            </a:r>
            <a:r>
              <a:rPr lang="fr-FR" sz="1800" dirty="0" err="1" smtClean="0"/>
              <a:t>secretely</a:t>
            </a:r>
            <a:r>
              <a:rPr lang="fr-FR" sz="1800" dirty="0" smtClean="0"/>
              <a:t> </a:t>
            </a:r>
            <a:r>
              <a:rPr lang="fr-FR" sz="1800" dirty="0" err="1" smtClean="0"/>
              <a:t>taking</a:t>
            </a:r>
            <a:r>
              <a:rPr lang="fr-FR" sz="1800" dirty="0" smtClean="0"/>
              <a:t> photos of a </a:t>
            </a:r>
            <a:r>
              <a:rPr lang="fr-FR" sz="1800" dirty="0" err="1" smtClean="0"/>
              <a:t>rival’s</a:t>
            </a:r>
            <a:r>
              <a:rPr lang="fr-FR" sz="1800" dirty="0" smtClean="0"/>
              <a:t> new model </a:t>
            </a:r>
            <a:r>
              <a:rPr lang="fr-FR" sz="1800" dirty="0" err="1" smtClean="0"/>
              <a:t>at</a:t>
            </a:r>
            <a:r>
              <a:rPr lang="fr-FR" sz="1800" dirty="0" smtClean="0"/>
              <a:t> a test </a:t>
            </a:r>
            <a:r>
              <a:rPr lang="fr-FR" sz="1800" dirty="0" err="1" smtClean="0"/>
              <a:t>track</a:t>
            </a:r>
            <a:endParaRPr lang="fr-FR" sz="1800" dirty="0" smtClean="0"/>
          </a:p>
          <a:p>
            <a:pPr>
              <a:buNone/>
            </a:pPr>
            <a:r>
              <a:rPr lang="fr-FR" sz="1800" dirty="0" smtClean="0"/>
              <a:t>7.A </a:t>
            </a:r>
            <a:r>
              <a:rPr lang="fr-FR" sz="1800" dirty="0" err="1" smtClean="0"/>
              <a:t>cometics</a:t>
            </a:r>
            <a:r>
              <a:rPr lang="fr-FR" sz="1800" dirty="0" smtClean="0"/>
              <a:t> and </a:t>
            </a:r>
            <a:r>
              <a:rPr lang="fr-FR" sz="1800" dirty="0" err="1" smtClean="0"/>
              <a:t>pharmaceutical</a:t>
            </a:r>
            <a:r>
              <a:rPr lang="fr-FR" sz="1800" dirty="0" smtClean="0"/>
              <a:t> </a:t>
            </a:r>
            <a:r>
              <a:rPr lang="fr-FR" sz="1800" dirty="0" err="1" smtClean="0"/>
              <a:t>company</a:t>
            </a:r>
            <a:r>
              <a:rPr lang="fr-FR" sz="1800" dirty="0" smtClean="0"/>
              <a:t> tries out all </a:t>
            </a:r>
            <a:r>
              <a:rPr lang="fr-FR" sz="1800" dirty="0" err="1" smtClean="0"/>
              <a:t>its</a:t>
            </a:r>
            <a:r>
              <a:rPr lang="fr-FR" sz="1800" dirty="0" smtClean="0"/>
              <a:t> </a:t>
            </a:r>
            <a:r>
              <a:rPr lang="fr-FR" sz="1800" dirty="0" err="1" smtClean="0"/>
              <a:t>products</a:t>
            </a:r>
            <a:r>
              <a:rPr lang="fr-FR" sz="1800" dirty="0" smtClean="0"/>
              <a:t> on rats and </a:t>
            </a:r>
            <a:r>
              <a:rPr lang="fr-FR" sz="1800" dirty="0" err="1" smtClean="0"/>
              <a:t>mice</a:t>
            </a:r>
            <a:endParaRPr lang="fr-FR" sz="1800" dirty="0" smtClean="0"/>
          </a:p>
          <a:p>
            <a:pPr>
              <a:buNone/>
            </a:pPr>
            <a:r>
              <a:rPr lang="fr-FR" sz="1800" dirty="0" smtClean="0"/>
              <a:t>8.</a:t>
            </a:r>
            <a:r>
              <a:rPr lang="fr-FR" sz="1800" dirty="0" err="1" smtClean="0"/>
              <a:t>Some</a:t>
            </a:r>
            <a:r>
              <a:rPr lang="fr-FR" sz="1800" dirty="0" smtClean="0"/>
              <a:t> </a:t>
            </a:r>
            <a:r>
              <a:rPr lang="fr-FR" sz="1800" dirty="0" err="1" smtClean="0"/>
              <a:t>criminals</a:t>
            </a:r>
            <a:r>
              <a:rPr lang="fr-FR" sz="1800" dirty="0" smtClean="0"/>
              <a:t> </a:t>
            </a:r>
            <a:r>
              <a:rPr lang="fr-FR" sz="1800" dirty="0" err="1" smtClean="0"/>
              <a:t>buy</a:t>
            </a:r>
            <a:r>
              <a:rPr lang="fr-FR" sz="1800" dirty="0" smtClean="0"/>
              <a:t> </a:t>
            </a:r>
            <a:r>
              <a:rPr lang="fr-FR" sz="1800" dirty="0" err="1" smtClean="0"/>
              <a:t>property</a:t>
            </a:r>
            <a:r>
              <a:rPr lang="fr-FR" sz="1800" dirty="0" smtClean="0"/>
              <a:t> and </a:t>
            </a:r>
            <a:r>
              <a:rPr lang="fr-FR" sz="1800" dirty="0" err="1" smtClean="0"/>
              <a:t>expensive</a:t>
            </a:r>
            <a:r>
              <a:rPr lang="fr-FR" sz="1800" dirty="0" smtClean="0"/>
              <a:t> cars </a:t>
            </a:r>
            <a:r>
              <a:rPr lang="fr-FR" sz="1800" dirty="0" err="1" smtClean="0"/>
              <a:t>with</a:t>
            </a:r>
            <a:r>
              <a:rPr lang="fr-FR" sz="1800" dirty="0" smtClean="0"/>
              <a:t> money </a:t>
            </a:r>
            <a:r>
              <a:rPr lang="fr-FR" sz="1800" dirty="0" err="1" smtClean="0"/>
              <a:t>they</a:t>
            </a:r>
            <a:r>
              <a:rPr lang="fr-FR" sz="1800" dirty="0" smtClean="0"/>
              <a:t> </a:t>
            </a:r>
            <a:r>
              <a:rPr lang="fr-FR" sz="1800" dirty="0" err="1" smtClean="0"/>
              <a:t>got</a:t>
            </a:r>
            <a:r>
              <a:rPr lang="fr-FR" sz="1800" dirty="0" smtClean="0"/>
              <a:t> </a:t>
            </a:r>
            <a:r>
              <a:rPr lang="fr-FR" sz="1800" dirty="0" err="1" smtClean="0"/>
              <a:t>from</a:t>
            </a:r>
            <a:r>
              <a:rPr lang="fr-FR" sz="1800" dirty="0" smtClean="0"/>
              <a:t> </a:t>
            </a:r>
            <a:r>
              <a:rPr lang="fr-FR" sz="1800" dirty="0" err="1" smtClean="0"/>
              <a:t>illegal</a:t>
            </a:r>
            <a:r>
              <a:rPr lang="fr-FR" sz="1800" dirty="0" smtClean="0"/>
              <a:t> </a:t>
            </a:r>
            <a:r>
              <a:rPr lang="fr-FR" sz="1800" dirty="0" err="1" smtClean="0"/>
              <a:t>activities</a:t>
            </a:r>
            <a:r>
              <a:rPr lang="fr-FR" sz="1800" dirty="0" smtClean="0"/>
              <a:t>. The </a:t>
            </a:r>
            <a:r>
              <a:rPr lang="fr-FR" sz="1800" dirty="0" err="1" smtClean="0"/>
              <a:t>goods</a:t>
            </a:r>
            <a:r>
              <a:rPr lang="fr-FR" sz="1800" dirty="0" smtClean="0"/>
              <a:t> are </a:t>
            </a:r>
            <a:r>
              <a:rPr lang="fr-FR" sz="1800" dirty="0" err="1" smtClean="0"/>
              <a:t>then</a:t>
            </a:r>
            <a:r>
              <a:rPr lang="fr-FR" sz="1800" dirty="0" smtClean="0"/>
              <a:t> </a:t>
            </a:r>
            <a:r>
              <a:rPr lang="fr-FR" sz="1800" dirty="0" err="1" smtClean="0"/>
              <a:t>sold</a:t>
            </a:r>
            <a:r>
              <a:rPr lang="fr-FR" sz="1800" dirty="0" smtClean="0"/>
              <a:t> and the </a:t>
            </a:r>
            <a:r>
              <a:rPr lang="fr-FR" sz="1800" dirty="0" err="1" smtClean="0"/>
              <a:t>now</a:t>
            </a:r>
            <a:r>
              <a:rPr lang="fr-FR" sz="1800" dirty="0" smtClean="0"/>
              <a:t> ‘clean’ money </a:t>
            </a:r>
            <a:r>
              <a:rPr lang="fr-FR" sz="1800" dirty="0" err="1" smtClean="0"/>
              <a:t>is</a:t>
            </a:r>
            <a:r>
              <a:rPr lang="fr-FR" sz="1800" dirty="0" smtClean="0"/>
              <a:t> </a:t>
            </a:r>
            <a:r>
              <a:rPr lang="fr-FR" sz="1800" dirty="0" err="1" smtClean="0"/>
              <a:t>used</a:t>
            </a:r>
            <a:r>
              <a:rPr lang="fr-FR" sz="1800" dirty="0" smtClean="0"/>
              <a:t> in </a:t>
            </a:r>
            <a:r>
              <a:rPr lang="fr-FR" sz="1800" dirty="0" err="1" smtClean="0"/>
              <a:t>other</a:t>
            </a:r>
            <a:r>
              <a:rPr lang="fr-FR" sz="1800" dirty="0" smtClean="0"/>
              <a:t> businesses and new </a:t>
            </a:r>
            <a:r>
              <a:rPr lang="fr-FR" sz="1800" dirty="0" err="1" smtClean="0"/>
              <a:t>bank</a:t>
            </a:r>
            <a:r>
              <a:rPr lang="fr-FR" sz="1800" dirty="0" smtClean="0"/>
              <a:t> </a:t>
            </a:r>
            <a:r>
              <a:rPr lang="fr-FR" sz="1800" dirty="0" err="1" smtClean="0"/>
              <a:t>accounts</a:t>
            </a:r>
            <a:endParaRPr lang="fr-FR" sz="1800" dirty="0" smtClean="0"/>
          </a:p>
          <a:p>
            <a:pPr>
              <a:buNone/>
            </a:pPr>
            <a:r>
              <a:rPr lang="fr-FR" sz="1800" dirty="0" smtClean="0"/>
              <a:t>9.A group of rival mobile </a:t>
            </a:r>
            <a:r>
              <a:rPr lang="fr-FR" sz="1800" dirty="0" err="1" smtClean="0"/>
              <a:t>companies</a:t>
            </a:r>
            <a:r>
              <a:rPr lang="fr-FR" sz="1800" dirty="0" smtClean="0"/>
              <a:t> </a:t>
            </a:r>
            <a:r>
              <a:rPr lang="fr-FR" sz="1800" dirty="0" err="1" smtClean="0"/>
              <a:t>get</a:t>
            </a:r>
            <a:r>
              <a:rPr lang="fr-FR" sz="1800" dirty="0" smtClean="0"/>
              <a:t> </a:t>
            </a:r>
            <a:r>
              <a:rPr lang="fr-FR" sz="1800" dirty="0" err="1" smtClean="0"/>
              <a:t>together</a:t>
            </a:r>
            <a:r>
              <a:rPr lang="fr-FR" sz="1800" dirty="0" smtClean="0"/>
              <a:t> and </a:t>
            </a:r>
            <a:r>
              <a:rPr lang="fr-FR" sz="1800" dirty="0" err="1" smtClean="0"/>
              <a:t>agree</a:t>
            </a:r>
            <a:r>
              <a:rPr lang="fr-FR" sz="1800" dirty="0" smtClean="0"/>
              <a:t> to charge </a:t>
            </a:r>
            <a:r>
              <a:rPr lang="fr-FR" sz="1800" dirty="0" err="1" smtClean="0"/>
              <a:t>approximately</a:t>
            </a:r>
            <a:r>
              <a:rPr lang="fr-FR" sz="1800" dirty="0" smtClean="0"/>
              <a:t> the </a:t>
            </a:r>
            <a:r>
              <a:rPr lang="fr-FR" sz="1800" dirty="0" err="1" smtClean="0"/>
              <a:t>same</a:t>
            </a:r>
            <a:r>
              <a:rPr lang="fr-FR" sz="1800" dirty="0" smtClean="0"/>
              <a:t> </a:t>
            </a:r>
            <a:r>
              <a:rPr lang="fr-FR" sz="1800" dirty="0" err="1" smtClean="0"/>
              <a:t>amount</a:t>
            </a:r>
            <a:r>
              <a:rPr lang="fr-FR" sz="1800" dirty="0" smtClean="0"/>
              <a:t> for a range of services and packages</a:t>
            </a:r>
          </a:p>
          <a:p>
            <a:pPr>
              <a:buNone/>
            </a:pPr>
            <a:r>
              <a:rPr lang="fr-FR" sz="1800" dirty="0" smtClean="0"/>
              <a:t>10.A </a:t>
            </a:r>
            <a:r>
              <a:rPr lang="fr-FR" sz="1800" dirty="0" err="1" smtClean="0"/>
              <a:t>company</a:t>
            </a:r>
            <a:r>
              <a:rPr lang="fr-FR" sz="1800" dirty="0" smtClean="0"/>
              <a:t> tells the </a:t>
            </a:r>
            <a:r>
              <a:rPr lang="fr-FR" sz="1800" dirty="0" err="1" smtClean="0"/>
              <a:t>authorities</a:t>
            </a:r>
            <a:r>
              <a:rPr lang="fr-FR" sz="1800" dirty="0" smtClean="0"/>
              <a:t> </a:t>
            </a:r>
            <a:r>
              <a:rPr lang="fr-FR" sz="1800" dirty="0" err="1" smtClean="0"/>
              <a:t>that</a:t>
            </a:r>
            <a:r>
              <a:rPr lang="fr-FR" sz="1800" dirty="0" smtClean="0"/>
              <a:t> </a:t>
            </a:r>
            <a:r>
              <a:rPr lang="fr-FR" sz="1800" dirty="0" err="1" smtClean="0"/>
              <a:t>it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r>
              <a:rPr lang="fr-FR" sz="1800" dirty="0" smtClean="0"/>
              <a:t> </a:t>
            </a:r>
            <a:r>
              <a:rPr lang="fr-FR" sz="1800" dirty="0" err="1" smtClean="0"/>
              <a:t>making</a:t>
            </a:r>
            <a:r>
              <a:rPr lang="fr-FR" sz="1800" dirty="0" smtClean="0"/>
              <a:t> a lot </a:t>
            </a:r>
            <a:r>
              <a:rPr lang="fr-FR" sz="1800" dirty="0" err="1" smtClean="0"/>
              <a:t>less</a:t>
            </a:r>
            <a:r>
              <a:rPr lang="fr-FR" sz="1800" dirty="0" smtClean="0"/>
              <a:t> profit </a:t>
            </a:r>
            <a:r>
              <a:rPr lang="fr-FR" sz="1800" dirty="0" err="1" smtClean="0"/>
              <a:t>than</a:t>
            </a:r>
            <a:r>
              <a:rPr lang="fr-FR" sz="1800" dirty="0" smtClean="0"/>
              <a:t> </a:t>
            </a:r>
            <a:r>
              <a:rPr lang="fr-FR" sz="1800" dirty="0" err="1" smtClean="0"/>
              <a:t>it</a:t>
            </a:r>
            <a:r>
              <a:rPr lang="fr-FR" sz="1800" dirty="0" smtClean="0"/>
              <a:t> </a:t>
            </a:r>
            <a:r>
              <a:rPr lang="fr-FR" sz="1800" dirty="0" err="1" smtClean="0"/>
              <a:t>actually</a:t>
            </a:r>
            <a:r>
              <a:rPr lang="fr-FR" sz="1800" dirty="0" smtClean="0"/>
              <a:t> </a:t>
            </a:r>
            <a:r>
              <a:rPr lang="fr-FR" sz="1800" dirty="0" err="1" smtClean="0"/>
              <a:t>is</a:t>
            </a:r>
            <a:endParaRPr lang="fr-FR" sz="18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err="1" smtClean="0"/>
              <a:t>Answer</a:t>
            </a:r>
            <a:r>
              <a:rPr lang="fr-FR" dirty="0" smtClean="0"/>
              <a:t> </a:t>
            </a:r>
            <a:r>
              <a:rPr lang="fr-FR" dirty="0" err="1" smtClean="0"/>
              <a:t>key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fr-FR" dirty="0" smtClean="0"/>
              <a:t>1.</a:t>
            </a:r>
            <a:r>
              <a:rPr lang="fr-FR" dirty="0" err="1" smtClean="0"/>
              <a:t>Bribery</a:t>
            </a:r>
            <a:r>
              <a:rPr lang="fr-FR" dirty="0" smtClean="0"/>
              <a:t> and corruption</a:t>
            </a:r>
          </a:p>
          <a:p>
            <a:pPr>
              <a:buNone/>
            </a:pPr>
            <a:r>
              <a:rPr lang="fr-FR" dirty="0" smtClean="0"/>
              <a:t>2.</a:t>
            </a:r>
            <a:r>
              <a:rPr lang="fr-FR" dirty="0" err="1" smtClean="0"/>
              <a:t>Industrial</a:t>
            </a:r>
            <a:r>
              <a:rPr lang="fr-FR" dirty="0" smtClean="0"/>
              <a:t> </a:t>
            </a:r>
            <a:r>
              <a:rPr lang="fr-FR" dirty="0" err="1" smtClean="0"/>
              <a:t>espionage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3.</a:t>
            </a:r>
            <a:r>
              <a:rPr lang="fr-FR" dirty="0" err="1" smtClean="0"/>
              <a:t>Counterfeit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4.</a:t>
            </a:r>
            <a:r>
              <a:rPr lang="fr-FR" dirty="0" err="1" smtClean="0"/>
              <a:t>Sex</a:t>
            </a:r>
            <a:r>
              <a:rPr lang="fr-FR" dirty="0" smtClean="0"/>
              <a:t> discrimination</a:t>
            </a:r>
          </a:p>
          <a:p>
            <a:pPr>
              <a:buNone/>
            </a:pPr>
            <a:r>
              <a:rPr lang="fr-FR" dirty="0" smtClean="0"/>
              <a:t>5.</a:t>
            </a:r>
            <a:r>
              <a:rPr lang="fr-FR" dirty="0" err="1" smtClean="0"/>
              <a:t>Environmental</a:t>
            </a:r>
            <a:r>
              <a:rPr lang="fr-FR" dirty="0" smtClean="0"/>
              <a:t> pollution</a:t>
            </a:r>
          </a:p>
          <a:p>
            <a:pPr>
              <a:buNone/>
            </a:pPr>
            <a:r>
              <a:rPr lang="fr-FR" dirty="0" smtClean="0"/>
              <a:t>6.</a:t>
            </a:r>
            <a:r>
              <a:rPr lang="fr-FR" dirty="0" err="1" smtClean="0"/>
              <a:t>Insider</a:t>
            </a:r>
            <a:r>
              <a:rPr lang="fr-FR" dirty="0" smtClean="0"/>
              <a:t> </a:t>
            </a:r>
            <a:r>
              <a:rPr lang="fr-FR" dirty="0" err="1" smtClean="0"/>
              <a:t>trading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7.Animal </a:t>
            </a:r>
            <a:r>
              <a:rPr lang="fr-FR" dirty="0" err="1" smtClean="0"/>
              <a:t>testing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8.Money </a:t>
            </a:r>
            <a:r>
              <a:rPr lang="fr-FR" dirty="0" err="1" smtClean="0"/>
              <a:t>laundering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9.Price fixing</a:t>
            </a:r>
          </a:p>
          <a:p>
            <a:pPr>
              <a:buNone/>
            </a:pPr>
            <a:r>
              <a:rPr lang="fr-FR" dirty="0" smtClean="0"/>
              <a:t>10. </a:t>
            </a:r>
            <a:r>
              <a:rPr lang="fr-FR" dirty="0" err="1" smtClean="0"/>
              <a:t>Tax</a:t>
            </a:r>
            <a:r>
              <a:rPr lang="fr-FR" dirty="0" smtClean="0"/>
              <a:t> </a:t>
            </a:r>
            <a:r>
              <a:rPr lang="fr-FR" dirty="0" err="1" smtClean="0"/>
              <a:t>fraud</a:t>
            </a:r>
            <a:endParaRPr lang="fr-FR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6908"/>
          </a:xfrm>
        </p:spPr>
        <p:txBody>
          <a:bodyPr>
            <a:normAutofit/>
          </a:bodyPr>
          <a:lstStyle/>
          <a:p>
            <a:pPr algn="l"/>
            <a:r>
              <a:rPr lang="fr-FR" sz="2800" dirty="0" err="1" smtClean="0"/>
              <a:t>What</a:t>
            </a:r>
            <a:r>
              <a:rPr lang="fr-FR" sz="2800" dirty="0" smtClean="0"/>
              <a:t> </a:t>
            </a:r>
            <a:r>
              <a:rPr lang="fr-FR" sz="2800" dirty="0" err="1" smtClean="0"/>
              <a:t>would</a:t>
            </a:r>
            <a:r>
              <a:rPr lang="fr-FR" sz="2800" dirty="0" smtClean="0"/>
              <a:t> </a:t>
            </a:r>
            <a:r>
              <a:rPr lang="fr-FR" sz="2800" dirty="0" err="1" smtClean="0"/>
              <a:t>you</a:t>
            </a:r>
            <a:r>
              <a:rPr lang="fr-FR" sz="2800" dirty="0" smtClean="0"/>
              <a:t> do in the </a:t>
            </a:r>
            <a:r>
              <a:rPr lang="fr-FR" sz="2800" dirty="0" err="1" smtClean="0"/>
              <a:t>following</a:t>
            </a:r>
            <a:r>
              <a:rPr lang="fr-FR" sz="2800" dirty="0" smtClean="0"/>
              <a:t> situations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00108"/>
            <a:ext cx="8229600" cy="5126055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fr-FR" dirty="0" smtClean="0"/>
              <a:t>1.</a:t>
            </a:r>
            <a:r>
              <a:rPr lang="fr-FR" dirty="0" err="1" smtClean="0"/>
              <a:t>Your</a:t>
            </a:r>
            <a:r>
              <a:rPr lang="fr-FR" dirty="0" smtClean="0"/>
              <a:t> boss has </a:t>
            </a:r>
            <a:r>
              <a:rPr lang="fr-FR" dirty="0" err="1" smtClean="0"/>
              <a:t>asked</a:t>
            </a:r>
            <a:r>
              <a:rPr lang="fr-FR" dirty="0" smtClean="0"/>
              <a:t> </a:t>
            </a:r>
            <a:r>
              <a:rPr lang="fr-FR" dirty="0" err="1" smtClean="0"/>
              <a:t>you</a:t>
            </a:r>
            <a:r>
              <a:rPr lang="fr-FR" dirty="0" smtClean="0"/>
              <a:t> to </a:t>
            </a:r>
            <a:r>
              <a:rPr lang="fr-FR" dirty="0" err="1" smtClean="0"/>
              <a:t>make</a:t>
            </a:r>
            <a:r>
              <a:rPr lang="fr-FR" dirty="0" smtClean="0"/>
              <a:t> one </a:t>
            </a:r>
            <a:r>
              <a:rPr lang="fr-FR" dirty="0" err="1" smtClean="0"/>
              <a:t>member</a:t>
            </a:r>
            <a:r>
              <a:rPr lang="fr-FR" dirty="0" smtClean="0"/>
              <a:t> of </a:t>
            </a:r>
            <a:r>
              <a:rPr lang="fr-FR" dirty="0" err="1" smtClean="0"/>
              <a:t>your</a:t>
            </a:r>
            <a:r>
              <a:rPr lang="fr-FR" dirty="0" smtClean="0"/>
              <a:t> </a:t>
            </a:r>
            <a:r>
              <a:rPr lang="fr-FR" dirty="0" err="1" smtClean="0"/>
              <a:t>department</a:t>
            </a:r>
            <a:r>
              <a:rPr lang="fr-FR" dirty="0" smtClean="0"/>
              <a:t> </a:t>
            </a:r>
            <a:r>
              <a:rPr lang="fr-FR" dirty="0" err="1" smtClean="0"/>
              <a:t>redundant</a:t>
            </a:r>
            <a:r>
              <a:rPr lang="fr-FR" dirty="0" smtClean="0"/>
              <a:t>. The </a:t>
            </a:r>
            <a:r>
              <a:rPr lang="fr-FR" dirty="0" err="1" smtClean="0"/>
              <a:t>choice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between</a:t>
            </a:r>
            <a:r>
              <a:rPr lang="fr-FR" dirty="0" smtClean="0"/>
              <a:t> the </a:t>
            </a:r>
            <a:r>
              <a:rPr lang="fr-FR" dirty="0" err="1" smtClean="0"/>
              <a:t>most</a:t>
            </a:r>
            <a:r>
              <a:rPr lang="fr-FR" dirty="0" smtClean="0"/>
              <a:t> </a:t>
            </a:r>
            <a:r>
              <a:rPr lang="fr-FR" dirty="0" err="1" smtClean="0"/>
              <a:t>popular</a:t>
            </a:r>
            <a:r>
              <a:rPr lang="fr-FR" dirty="0" smtClean="0"/>
              <a:t> team </a:t>
            </a:r>
            <a:r>
              <a:rPr lang="fr-FR" dirty="0" err="1" smtClean="0"/>
              <a:t>member</a:t>
            </a:r>
            <a:r>
              <a:rPr lang="fr-FR" dirty="0" smtClean="0"/>
              <a:t>, </a:t>
            </a:r>
            <a:r>
              <a:rPr lang="fr-FR" dirty="0" err="1" smtClean="0"/>
              <a:t>who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the </a:t>
            </a:r>
            <a:r>
              <a:rPr lang="fr-FR" dirty="0" err="1" smtClean="0"/>
              <a:t>worst</a:t>
            </a:r>
            <a:r>
              <a:rPr lang="fr-FR" dirty="0" smtClean="0"/>
              <a:t> </a:t>
            </a:r>
            <a:r>
              <a:rPr lang="fr-FR" dirty="0" err="1" smtClean="0"/>
              <a:t>at</a:t>
            </a:r>
            <a:r>
              <a:rPr lang="fr-FR" dirty="0" smtClean="0"/>
              <a:t> </a:t>
            </a:r>
            <a:r>
              <a:rPr lang="fr-FR" dirty="0" err="1" smtClean="0"/>
              <a:t>his</a:t>
            </a:r>
            <a:r>
              <a:rPr lang="fr-FR" dirty="0" smtClean="0"/>
              <a:t> job, or the best </a:t>
            </a:r>
            <a:r>
              <a:rPr lang="fr-FR" dirty="0" err="1" smtClean="0"/>
              <a:t>worker</a:t>
            </a:r>
            <a:r>
              <a:rPr lang="fr-FR" dirty="0" smtClean="0"/>
              <a:t>, </a:t>
            </a:r>
            <a:r>
              <a:rPr lang="fr-FR" dirty="0" err="1" smtClean="0"/>
              <a:t>who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the least </a:t>
            </a:r>
            <a:r>
              <a:rPr lang="fr-FR" dirty="0" err="1" smtClean="0"/>
              <a:t>popular</a:t>
            </a:r>
            <a:r>
              <a:rPr lang="fr-FR" dirty="0" smtClean="0"/>
              <a:t> </a:t>
            </a:r>
            <a:r>
              <a:rPr lang="fr-FR" dirty="0" err="1" smtClean="0"/>
              <a:t>with</a:t>
            </a:r>
            <a:r>
              <a:rPr lang="fr-FR" dirty="0" smtClean="0"/>
              <a:t> </a:t>
            </a:r>
            <a:r>
              <a:rPr lang="fr-FR" dirty="0" err="1" smtClean="0"/>
              <a:t>other</a:t>
            </a:r>
            <a:r>
              <a:rPr lang="fr-FR" dirty="0" smtClean="0"/>
              <a:t> team </a:t>
            </a:r>
            <a:r>
              <a:rPr lang="fr-FR" dirty="0" err="1" smtClean="0"/>
              <a:t>members</a:t>
            </a:r>
            <a:r>
              <a:rPr lang="fr-FR" dirty="0" smtClean="0"/>
              <a:t>. </a:t>
            </a:r>
            <a:r>
              <a:rPr lang="fr-FR" dirty="0" err="1" smtClean="0"/>
              <a:t>Who</a:t>
            </a:r>
            <a:r>
              <a:rPr lang="fr-FR" dirty="0" smtClean="0"/>
              <a:t> do </a:t>
            </a:r>
            <a:r>
              <a:rPr lang="fr-FR" dirty="0" err="1" smtClean="0"/>
              <a:t>you</a:t>
            </a:r>
            <a:r>
              <a:rPr lang="fr-FR" dirty="0" smtClean="0"/>
              <a:t> </a:t>
            </a:r>
            <a:r>
              <a:rPr lang="fr-FR" dirty="0" err="1" smtClean="0"/>
              <a:t>choose</a:t>
            </a:r>
            <a:r>
              <a:rPr lang="fr-FR" dirty="0" smtClean="0"/>
              <a:t>?</a:t>
            </a:r>
          </a:p>
          <a:p>
            <a:pPr>
              <a:buNone/>
            </a:pPr>
            <a:r>
              <a:rPr lang="fr-FR" dirty="0" smtClean="0"/>
              <a:t>2. The best-</a:t>
            </a:r>
            <a:r>
              <a:rPr lang="fr-FR" dirty="0" err="1" smtClean="0"/>
              <a:t>qualified</a:t>
            </a:r>
            <a:r>
              <a:rPr lang="fr-FR" dirty="0" smtClean="0"/>
              <a:t> </a:t>
            </a:r>
            <a:r>
              <a:rPr lang="fr-FR" dirty="0" err="1" smtClean="0"/>
              <a:t>person</a:t>
            </a:r>
            <a:r>
              <a:rPr lang="fr-FR" dirty="0" smtClean="0"/>
              <a:t> for the post of Sales Manager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female</a:t>
            </a:r>
            <a:r>
              <a:rPr lang="fr-FR" dirty="0" smtClean="0"/>
              <a:t>. </a:t>
            </a:r>
            <a:r>
              <a:rPr lang="fr-FR" dirty="0" err="1" smtClean="0"/>
              <a:t>However</a:t>
            </a:r>
            <a:r>
              <a:rPr lang="fr-FR" dirty="0" smtClean="0"/>
              <a:t>, </a:t>
            </a:r>
            <a:r>
              <a:rPr lang="fr-FR" dirty="0" err="1" smtClean="0"/>
              <a:t>you</a:t>
            </a:r>
            <a:r>
              <a:rPr lang="fr-FR" dirty="0" smtClean="0"/>
              <a:t> </a:t>
            </a:r>
            <a:r>
              <a:rPr lang="fr-FR" dirty="0" err="1" smtClean="0"/>
              <a:t>knw</a:t>
            </a:r>
            <a:r>
              <a:rPr lang="fr-FR" dirty="0" smtClean="0"/>
              <a:t> </a:t>
            </a:r>
            <a:r>
              <a:rPr lang="fr-FR" dirty="0" err="1" smtClean="0"/>
              <a:t>most</a:t>
            </a:r>
            <a:r>
              <a:rPr lang="fr-FR" dirty="0" smtClean="0"/>
              <a:t> of </a:t>
            </a:r>
            <a:r>
              <a:rPr lang="fr-FR" dirty="0" err="1" smtClean="0"/>
              <a:t>your</a:t>
            </a:r>
            <a:r>
              <a:rPr lang="fr-FR" dirty="0" smtClean="0"/>
              <a:t> </a:t>
            </a:r>
            <a:r>
              <a:rPr lang="fr-FR" dirty="0" err="1" smtClean="0"/>
              <a:t>customers</a:t>
            </a:r>
            <a:r>
              <a:rPr lang="fr-FR" dirty="0" smtClean="0"/>
              <a:t> </a:t>
            </a:r>
            <a:r>
              <a:rPr lang="fr-FR" dirty="0" err="1" smtClean="0"/>
              <a:t>would</a:t>
            </a:r>
            <a:r>
              <a:rPr lang="fr-FR" dirty="0" smtClean="0"/>
              <a:t> </a:t>
            </a:r>
            <a:r>
              <a:rPr lang="fr-FR" dirty="0" err="1" smtClean="0"/>
              <a:t>prefer</a:t>
            </a:r>
            <a:r>
              <a:rPr lang="fr-FR" dirty="0" smtClean="0"/>
              <a:t> a man. If </a:t>
            </a:r>
            <a:r>
              <a:rPr lang="fr-FR" dirty="0" err="1" smtClean="0"/>
              <a:t>you</a:t>
            </a:r>
            <a:r>
              <a:rPr lang="fr-FR" dirty="0" smtClean="0"/>
              <a:t> appoint a </a:t>
            </a:r>
            <a:r>
              <a:rPr lang="fr-FR" dirty="0" err="1" smtClean="0"/>
              <a:t>woman</a:t>
            </a:r>
            <a:r>
              <a:rPr lang="fr-FR" dirty="0" smtClean="0"/>
              <a:t>, </a:t>
            </a:r>
            <a:r>
              <a:rPr lang="fr-FR" dirty="0" err="1" smtClean="0"/>
              <a:t>you</a:t>
            </a:r>
            <a:r>
              <a:rPr lang="fr-FR" dirty="0" smtClean="0"/>
              <a:t> </a:t>
            </a:r>
            <a:r>
              <a:rPr lang="fr-FR" dirty="0" err="1" smtClean="0"/>
              <a:t>will</a:t>
            </a:r>
            <a:r>
              <a:rPr lang="fr-FR" dirty="0" smtClean="0"/>
              <a:t> </a:t>
            </a:r>
            <a:r>
              <a:rPr lang="fr-FR" dirty="0" err="1" smtClean="0"/>
              <a:t>probably</a:t>
            </a:r>
            <a:r>
              <a:rPr lang="fr-FR" dirty="0" smtClean="0"/>
              <a:t> </a:t>
            </a:r>
            <a:r>
              <a:rPr lang="fr-FR" dirty="0" err="1" smtClean="0"/>
              <a:t>lose</a:t>
            </a:r>
            <a:r>
              <a:rPr lang="fr-FR" dirty="0" smtClean="0"/>
              <a:t> </a:t>
            </a:r>
            <a:r>
              <a:rPr lang="fr-FR" dirty="0" err="1" smtClean="0"/>
              <a:t>some</a:t>
            </a:r>
            <a:r>
              <a:rPr lang="fr-FR" dirty="0" smtClean="0"/>
              <a:t> sales</a:t>
            </a:r>
          </a:p>
          <a:p>
            <a:pPr>
              <a:buNone/>
            </a:pPr>
            <a:r>
              <a:rPr lang="fr-FR" dirty="0" smtClean="0"/>
              <a:t>3.</a:t>
            </a:r>
            <a:r>
              <a:rPr lang="fr-FR" dirty="0" err="1" smtClean="0"/>
              <a:t>Your</a:t>
            </a:r>
            <a:r>
              <a:rPr lang="fr-FR" dirty="0" smtClean="0"/>
              <a:t> </a:t>
            </a:r>
            <a:r>
              <a:rPr lang="fr-FR" dirty="0" err="1" smtClean="0"/>
              <a:t>company</a:t>
            </a:r>
            <a:r>
              <a:rPr lang="fr-FR" dirty="0" smtClean="0"/>
              <a:t> has a new </a:t>
            </a:r>
            <a:r>
              <a:rPr lang="fr-FR" dirty="0" err="1" smtClean="0"/>
              <a:t>advertising</a:t>
            </a:r>
            <a:r>
              <a:rPr lang="fr-FR" dirty="0" smtClean="0"/>
              <a:t> </a:t>
            </a:r>
            <a:r>
              <a:rPr lang="fr-FR" dirty="0" err="1" smtClean="0"/>
              <a:t>campaign</a:t>
            </a:r>
            <a:r>
              <a:rPr lang="fr-FR" dirty="0" smtClean="0"/>
              <a:t> </a:t>
            </a:r>
            <a:r>
              <a:rPr lang="fr-FR" dirty="0" err="1" smtClean="0"/>
              <a:t>which</a:t>
            </a:r>
            <a:r>
              <a:rPr lang="fr-FR" dirty="0" smtClean="0"/>
              <a:t> stresses </a:t>
            </a:r>
            <a:r>
              <a:rPr lang="fr-FR" dirty="0" err="1" smtClean="0"/>
              <a:t>its</a:t>
            </a:r>
            <a:r>
              <a:rPr lang="fr-FR" dirty="0" smtClean="0"/>
              <a:t> </a:t>
            </a:r>
            <a:r>
              <a:rPr lang="fr-FR" dirty="0" err="1" smtClean="0"/>
              <a:t>honesty</a:t>
            </a:r>
            <a:r>
              <a:rPr lang="fr-FR" dirty="0" smtClean="0"/>
              <a:t>, </a:t>
            </a:r>
            <a:r>
              <a:rPr lang="fr-FR" dirty="0" err="1" smtClean="0"/>
              <a:t>fairness</a:t>
            </a:r>
            <a:r>
              <a:rPr lang="fr-FR" dirty="0" smtClean="0"/>
              <a:t> and </a:t>
            </a:r>
            <a:r>
              <a:rPr lang="fr-FR" dirty="0" err="1" smtClean="0"/>
              <a:t>ethical</a:t>
            </a:r>
            <a:r>
              <a:rPr lang="fr-FR" dirty="0" smtClean="0"/>
              <a:t> business </a:t>
            </a:r>
            <a:r>
              <a:rPr lang="fr-FR" dirty="0" err="1" smtClean="0"/>
              <a:t>behavior</a:t>
            </a:r>
            <a:r>
              <a:rPr lang="fr-FR" dirty="0" smtClean="0"/>
              <a:t>. It has </a:t>
            </a:r>
            <a:r>
              <a:rPr lang="fr-FR" dirty="0" err="1" smtClean="0"/>
              <a:t>factories</a:t>
            </a:r>
            <a:r>
              <a:rPr lang="fr-FR" dirty="0" smtClean="0"/>
              <a:t> in </a:t>
            </a:r>
            <a:r>
              <a:rPr lang="fr-FR" dirty="0" err="1" smtClean="0"/>
              <a:t>several</a:t>
            </a:r>
            <a:r>
              <a:rPr lang="fr-FR" dirty="0" smtClean="0"/>
              <a:t> countries </a:t>
            </a:r>
            <a:r>
              <a:rPr lang="fr-FR" dirty="0" err="1" smtClean="0"/>
              <a:t>where</a:t>
            </a:r>
            <a:r>
              <a:rPr lang="fr-FR" dirty="0" smtClean="0"/>
              <a:t> </a:t>
            </a:r>
            <a:r>
              <a:rPr lang="fr-FR" dirty="0" err="1" smtClean="0"/>
              <a:t>wages</a:t>
            </a:r>
            <a:r>
              <a:rPr lang="fr-FR" dirty="0" smtClean="0"/>
              <a:t> are </a:t>
            </a:r>
            <a:r>
              <a:rPr lang="fr-FR" dirty="0" err="1" smtClean="0"/>
              <a:t>very</a:t>
            </a:r>
            <a:r>
              <a:rPr lang="fr-FR" dirty="0" smtClean="0"/>
              <a:t> </a:t>
            </a:r>
            <a:r>
              <a:rPr lang="fr-FR" dirty="0" err="1" smtClean="0"/>
              <a:t>low</a:t>
            </a:r>
            <a:r>
              <a:rPr lang="fr-FR" dirty="0" smtClean="0"/>
              <a:t>. </a:t>
            </a:r>
            <a:r>
              <a:rPr lang="fr-FR" dirty="0" err="1" smtClean="0"/>
              <a:t>At</a:t>
            </a:r>
            <a:r>
              <a:rPr lang="fr-FR" dirty="0" smtClean="0"/>
              <a:t> </a:t>
            </a:r>
            <a:r>
              <a:rPr lang="fr-FR" dirty="0" err="1" smtClean="0"/>
              <a:t>present</a:t>
            </a:r>
            <a:r>
              <a:rPr lang="fr-FR" dirty="0" smtClean="0"/>
              <a:t>, </a:t>
            </a:r>
            <a:r>
              <a:rPr lang="fr-FR" dirty="0" err="1" smtClean="0"/>
              <a:t>it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</a:t>
            </a:r>
            <a:r>
              <a:rPr lang="fr-FR" dirty="0" err="1" smtClean="0"/>
              <a:t>paying</a:t>
            </a:r>
            <a:r>
              <a:rPr lang="fr-FR" dirty="0" smtClean="0"/>
              <a:t> </a:t>
            </a:r>
            <a:r>
              <a:rPr lang="fr-FR" dirty="0" err="1" smtClean="0"/>
              <a:t>workers</a:t>
            </a:r>
            <a:r>
              <a:rPr lang="fr-FR" dirty="0" smtClean="0"/>
              <a:t> the local </a:t>
            </a:r>
            <a:r>
              <a:rPr lang="fr-FR" dirty="0" err="1" smtClean="0"/>
              <a:t>market</a:t>
            </a:r>
            <a:r>
              <a:rPr lang="fr-FR" dirty="0" smtClean="0"/>
              <a:t> rate. </a:t>
            </a:r>
            <a:endParaRPr lang="fr-FR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fr-FR" sz="2800" dirty="0" err="1" smtClean="0"/>
              <a:t>Listen</a:t>
            </a:r>
            <a:r>
              <a:rPr lang="fr-FR" sz="2800" dirty="0" smtClean="0"/>
              <a:t> to </a:t>
            </a:r>
            <a:r>
              <a:rPr lang="fr-FR" sz="2800" dirty="0" err="1" smtClean="0"/>
              <a:t>two</a:t>
            </a:r>
            <a:r>
              <a:rPr lang="fr-FR" sz="2800" dirty="0" smtClean="0"/>
              <a:t> </a:t>
            </a:r>
            <a:r>
              <a:rPr lang="fr-FR" sz="2800" dirty="0" err="1" smtClean="0"/>
              <a:t>directors</a:t>
            </a:r>
            <a:r>
              <a:rPr lang="fr-FR" sz="2800" dirty="0" smtClean="0"/>
              <a:t> </a:t>
            </a:r>
            <a:r>
              <a:rPr lang="fr-FR" sz="2800" dirty="0" err="1" smtClean="0"/>
              <a:t>talking</a:t>
            </a:r>
            <a:r>
              <a:rPr lang="fr-FR" sz="2800" dirty="0" smtClean="0"/>
              <a:t> about a top </a:t>
            </a:r>
            <a:r>
              <a:rPr lang="fr-FR" sz="2800" dirty="0" err="1" smtClean="0"/>
              <a:t>salesman</a:t>
            </a:r>
            <a:r>
              <a:rPr lang="fr-FR" sz="2800" dirty="0" smtClean="0"/>
              <a:t>, Tom Pattison, </a:t>
            </a:r>
            <a:r>
              <a:rPr lang="fr-FR" sz="2800" dirty="0" err="1" smtClean="0"/>
              <a:t>who</a:t>
            </a:r>
            <a:r>
              <a:rPr lang="fr-FR" sz="2800" dirty="0" smtClean="0"/>
              <a:t> </a:t>
            </a:r>
            <a:r>
              <a:rPr lang="fr-FR" sz="2800" dirty="0" err="1" smtClean="0"/>
              <a:t>is</a:t>
            </a:r>
            <a:r>
              <a:rPr lang="fr-FR" sz="2800" dirty="0" smtClean="0"/>
              <a:t> not </a:t>
            </a:r>
            <a:r>
              <a:rPr lang="fr-FR" sz="2800" dirty="0" err="1" smtClean="0"/>
              <a:t>doing</a:t>
            </a:r>
            <a:r>
              <a:rPr lang="fr-FR" sz="2800" dirty="0" smtClean="0"/>
              <a:t> </a:t>
            </a:r>
            <a:r>
              <a:rPr lang="fr-FR" sz="2800" dirty="0" err="1" smtClean="0"/>
              <a:t>his</a:t>
            </a:r>
            <a:r>
              <a:rPr lang="fr-FR" sz="2800" dirty="0" smtClean="0"/>
              <a:t> job </a:t>
            </a:r>
            <a:r>
              <a:rPr lang="fr-FR" sz="2800" dirty="0" err="1" smtClean="0"/>
              <a:t>properly</a:t>
            </a:r>
            <a:r>
              <a:rPr lang="fr-FR" sz="2800" dirty="0" smtClean="0"/>
              <a:t>. </a:t>
            </a:r>
            <a:r>
              <a:rPr lang="fr-FR" sz="2800" dirty="0" err="1" smtClean="0"/>
              <a:t>Then</a:t>
            </a:r>
            <a:r>
              <a:rPr lang="fr-FR" sz="2800" dirty="0" smtClean="0"/>
              <a:t> </a:t>
            </a:r>
            <a:r>
              <a:rPr lang="fr-FR" sz="2800" dirty="0" err="1" smtClean="0"/>
              <a:t>answer</a:t>
            </a:r>
            <a:r>
              <a:rPr lang="fr-FR" sz="2800" dirty="0" smtClean="0"/>
              <a:t> the questions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fr-FR" dirty="0" smtClean="0"/>
              <a:t>1.In </a:t>
            </a:r>
            <a:r>
              <a:rPr lang="fr-FR" dirty="0" err="1" smtClean="0"/>
              <a:t>what</a:t>
            </a:r>
            <a:r>
              <a:rPr lang="fr-FR" dirty="0" smtClean="0"/>
              <a:t> </a:t>
            </a:r>
            <a:r>
              <a:rPr lang="fr-FR" dirty="0" err="1" smtClean="0"/>
              <a:t>ways</a:t>
            </a:r>
            <a:r>
              <a:rPr lang="fr-FR" dirty="0" smtClean="0"/>
              <a:t> </a:t>
            </a:r>
            <a:r>
              <a:rPr lang="fr-FR" dirty="0" err="1" smtClean="0"/>
              <a:t>is</a:t>
            </a:r>
            <a:r>
              <a:rPr lang="fr-FR" dirty="0" smtClean="0"/>
              <a:t> Tom </a:t>
            </a:r>
            <a:r>
              <a:rPr lang="fr-FR" dirty="0" err="1" smtClean="0"/>
              <a:t>behaving</a:t>
            </a:r>
            <a:r>
              <a:rPr lang="fr-FR" dirty="0" smtClean="0"/>
              <a:t> </a:t>
            </a:r>
            <a:r>
              <a:rPr lang="fr-FR" dirty="0" err="1" smtClean="0"/>
              <a:t>unprofessionally</a:t>
            </a:r>
            <a:r>
              <a:rPr lang="fr-FR" dirty="0" smtClean="0"/>
              <a:t>?</a:t>
            </a:r>
          </a:p>
          <a:p>
            <a:pPr>
              <a:buNone/>
            </a:pPr>
            <a:r>
              <a:rPr lang="fr-FR" dirty="0" smtClean="0"/>
              <a:t>2.</a:t>
            </a:r>
            <a:r>
              <a:rPr lang="fr-FR" dirty="0" err="1" smtClean="0"/>
              <a:t>What</a:t>
            </a:r>
            <a:r>
              <a:rPr lang="fr-FR" dirty="0" smtClean="0"/>
              <a:t> </a:t>
            </a:r>
            <a:r>
              <a:rPr lang="fr-FR" dirty="0" err="1" smtClean="0"/>
              <a:t>two</a:t>
            </a:r>
            <a:r>
              <a:rPr lang="fr-FR" dirty="0" smtClean="0"/>
              <a:t> options </a:t>
            </a:r>
            <a:r>
              <a:rPr lang="fr-FR" dirty="0" err="1" smtClean="0"/>
              <a:t>does</a:t>
            </a:r>
            <a:r>
              <a:rPr lang="fr-FR" dirty="0" smtClean="0"/>
              <a:t> one of the </a:t>
            </a:r>
            <a:r>
              <a:rPr lang="fr-FR" dirty="0" err="1" smtClean="0"/>
              <a:t>directors</a:t>
            </a:r>
            <a:r>
              <a:rPr lang="fr-FR" smtClean="0"/>
              <a:t> mention?</a:t>
            </a:r>
            <a:endParaRPr lang="fr-FR" dirty="0" smtClean="0"/>
          </a:p>
          <a:p>
            <a:pPr>
              <a:buNone/>
            </a:pPr>
            <a:r>
              <a:rPr lang="fr-FR" dirty="0" smtClean="0"/>
              <a:t>3.</a:t>
            </a:r>
            <a:r>
              <a:rPr lang="fr-FR" dirty="0" err="1" smtClean="0"/>
              <a:t>What</a:t>
            </a:r>
            <a:r>
              <a:rPr lang="fr-FR" dirty="0" smtClean="0"/>
              <a:t> do the </a:t>
            </a:r>
            <a:r>
              <a:rPr lang="fr-FR" dirty="0" err="1" smtClean="0"/>
              <a:t>directors</a:t>
            </a:r>
            <a:r>
              <a:rPr lang="fr-FR" dirty="0" smtClean="0"/>
              <a:t> </a:t>
            </a:r>
            <a:r>
              <a:rPr lang="fr-FR" dirty="0" err="1" smtClean="0"/>
              <a:t>finally</a:t>
            </a:r>
            <a:r>
              <a:rPr lang="fr-FR" dirty="0" smtClean="0"/>
              <a:t> </a:t>
            </a:r>
            <a:r>
              <a:rPr lang="fr-FR" dirty="0" err="1" smtClean="0"/>
              <a:t>decide</a:t>
            </a:r>
            <a:r>
              <a:rPr lang="fr-FR" dirty="0" smtClean="0"/>
              <a:t> to do?</a:t>
            </a:r>
            <a:endParaRPr lang="fr-FR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585</Words>
  <Application>Microsoft Office PowerPoint</Application>
  <PresentationFormat>Affichage à l'écran (4:3)</PresentationFormat>
  <Paragraphs>48</Paragraphs>
  <Slides>7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7</vt:i4>
      </vt:variant>
    </vt:vector>
  </HeadingPairs>
  <TitlesOfParts>
    <vt:vector size="8" baseType="lpstr">
      <vt:lpstr>Thème Office</vt:lpstr>
      <vt:lpstr>Ethics</vt:lpstr>
      <vt:lpstr>Business Ethics</vt:lpstr>
      <vt:lpstr>This is a list of unethical activities. Which are the worst?</vt:lpstr>
      <vt:lpstr>Price-fixing, money-laundering, sex-discrimination, industrial -espionage, bribery and corruption, counterfeit, price-fixing, tax-fraud, insider-trading, environmental-pollution, animal-testing</vt:lpstr>
      <vt:lpstr>Answer key</vt:lpstr>
      <vt:lpstr>What would you do in the following situations</vt:lpstr>
      <vt:lpstr>Listen to two directors talking about a top salesman, Tom Pattison, who is not doing his job properly. Then answer the questions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hp</dc:creator>
  <cp:lastModifiedBy>hp</cp:lastModifiedBy>
  <cp:revision>9</cp:revision>
  <dcterms:created xsi:type="dcterms:W3CDTF">2019-04-14T17:21:41Z</dcterms:created>
  <dcterms:modified xsi:type="dcterms:W3CDTF">2019-04-16T22:11:41Z</dcterms:modified>
</cp:coreProperties>
</file>

<file path=docProps/thumbnail.jpeg>
</file>