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73" r:id="rId10"/>
    <p:sldId id="274" r:id="rId11"/>
    <p:sldId id="275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6" r:id="rId2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99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F25597-BBB3-4D01-B69D-0743E9241EE7}" type="datetimeFigureOut">
              <a:rPr lang="fr-FR" smtClean="0"/>
              <a:pPr/>
              <a:t>04/03/2020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EF1F60-75A5-465C-8B7A-910B42E8884E}" type="slidenum">
              <a:rPr lang="en-US" smtClean="0"/>
              <a:pPr/>
              <a:t>‹N°›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6" name="Espace réservé du contenu 5" descr="Résultat de recherche d'images pour &quot;classes&quot;"/>
          <p:cNvPicPr>
            <a:picLocks noGrp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142844" y="1571612"/>
            <a:ext cx="3643338" cy="25984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7" name="Image 6" descr="Résultat de recherche d'images pour &quot;books&quot;"/>
          <p:cNvPicPr/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4071934" y="1928802"/>
            <a:ext cx="4170575" cy="19086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8" name="Image 7" descr="Résultat de recherche d'images pour &quot;university&quot;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2071670" y="4143380"/>
            <a:ext cx="4561827" cy="24751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Simple </a:t>
            </a:r>
            <a:r>
              <a:rPr lang="fr-FR" dirty="0" err="1" smtClean="0"/>
              <a:t>present</a:t>
            </a:r>
            <a:r>
              <a:rPr lang="fr-FR" dirty="0" smtClean="0"/>
              <a:t> </a:t>
            </a:r>
            <a:r>
              <a:rPr lang="fr-FR" dirty="0" err="1" smtClean="0"/>
              <a:t>statements</a:t>
            </a:r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I </a:t>
            </a:r>
            <a:r>
              <a:rPr lang="fr-FR" b="1" dirty="0" err="1" smtClean="0"/>
              <a:t>walk</a:t>
            </a:r>
            <a:r>
              <a:rPr lang="fr-FR" b="1" dirty="0" smtClean="0"/>
              <a:t> </a:t>
            </a:r>
            <a:r>
              <a:rPr lang="fr-FR" dirty="0" smtClean="0"/>
              <a:t>to </a:t>
            </a:r>
            <a:r>
              <a:rPr lang="fr-FR" dirty="0" err="1" smtClean="0"/>
              <a:t>school</a:t>
            </a:r>
            <a:endParaRPr lang="fr-FR" dirty="0" smtClean="0"/>
          </a:p>
          <a:p>
            <a:r>
              <a:rPr lang="fr-FR" dirty="0" smtClean="0"/>
              <a:t>You </a:t>
            </a:r>
            <a:r>
              <a:rPr lang="fr-FR" b="1" dirty="0" smtClean="0"/>
              <a:t>ride </a:t>
            </a:r>
            <a:r>
              <a:rPr lang="fr-FR" dirty="0" err="1" smtClean="0"/>
              <a:t>your</a:t>
            </a:r>
            <a:r>
              <a:rPr lang="fr-FR" dirty="0" smtClean="0"/>
              <a:t> bike to </a:t>
            </a:r>
            <a:r>
              <a:rPr lang="fr-FR" dirty="0" err="1" smtClean="0"/>
              <a:t>school</a:t>
            </a:r>
            <a:endParaRPr lang="fr-FR" dirty="0" smtClean="0"/>
          </a:p>
          <a:p>
            <a:r>
              <a:rPr lang="fr-FR" dirty="0" smtClean="0"/>
              <a:t>He </a:t>
            </a:r>
            <a:r>
              <a:rPr lang="fr-FR" b="1" dirty="0" err="1" smtClean="0"/>
              <a:t>works</a:t>
            </a:r>
            <a:r>
              <a:rPr lang="fr-FR" b="1" dirty="0" smtClean="0"/>
              <a:t> </a:t>
            </a:r>
            <a:r>
              <a:rPr lang="fr-FR" dirty="0" err="1" smtClean="0"/>
              <a:t>near</a:t>
            </a:r>
            <a:r>
              <a:rPr lang="fr-FR" dirty="0" smtClean="0"/>
              <a:t> </a:t>
            </a:r>
            <a:r>
              <a:rPr lang="fr-FR" dirty="0" err="1" smtClean="0"/>
              <a:t>here</a:t>
            </a:r>
            <a:endParaRPr lang="fr-FR" dirty="0" smtClean="0"/>
          </a:p>
          <a:p>
            <a:r>
              <a:rPr lang="fr-FR" dirty="0" err="1" smtClean="0"/>
              <a:t>She</a:t>
            </a:r>
            <a:r>
              <a:rPr lang="fr-FR" dirty="0" smtClean="0"/>
              <a:t> </a:t>
            </a:r>
            <a:r>
              <a:rPr lang="fr-FR" b="1" dirty="0" err="1" smtClean="0"/>
              <a:t>takes</a:t>
            </a:r>
            <a:r>
              <a:rPr lang="fr-FR" b="1" dirty="0" smtClean="0"/>
              <a:t> </a:t>
            </a:r>
            <a:r>
              <a:rPr lang="fr-FR" dirty="0" smtClean="0"/>
              <a:t>the bus to </a:t>
            </a:r>
            <a:r>
              <a:rPr lang="fr-FR" dirty="0" err="1" smtClean="0"/>
              <a:t>work</a:t>
            </a:r>
            <a:endParaRPr lang="fr-FR" dirty="0" smtClean="0"/>
          </a:p>
          <a:p>
            <a:r>
              <a:rPr lang="fr-FR" dirty="0" err="1" smtClean="0"/>
              <a:t>We</a:t>
            </a:r>
            <a:r>
              <a:rPr lang="fr-FR" dirty="0" smtClean="0"/>
              <a:t> </a:t>
            </a:r>
            <a:r>
              <a:rPr lang="fr-FR" b="1" dirty="0" smtClean="0"/>
              <a:t>live 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our</a:t>
            </a:r>
            <a:r>
              <a:rPr lang="fr-FR" dirty="0" smtClean="0"/>
              <a:t> parents</a:t>
            </a:r>
          </a:p>
          <a:p>
            <a:r>
              <a:rPr lang="fr-FR" dirty="0" err="1" smtClean="0"/>
              <a:t>They</a:t>
            </a:r>
            <a:r>
              <a:rPr lang="fr-FR" dirty="0" smtClean="0"/>
              <a:t> </a:t>
            </a:r>
            <a:r>
              <a:rPr lang="fr-FR" b="1" dirty="0" smtClean="0"/>
              <a:t>use </a:t>
            </a:r>
            <a:r>
              <a:rPr lang="fr-FR" dirty="0" smtClean="0"/>
              <a:t>public transportation</a:t>
            </a:r>
          </a:p>
          <a:p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I </a:t>
            </a:r>
            <a:r>
              <a:rPr lang="fr-FR" b="1" dirty="0" err="1" smtClean="0"/>
              <a:t>don’t</a:t>
            </a:r>
            <a:r>
              <a:rPr lang="fr-FR" b="1" dirty="0" smtClean="0"/>
              <a:t> live </a:t>
            </a:r>
            <a:r>
              <a:rPr lang="fr-FR" dirty="0" err="1" smtClean="0"/>
              <a:t>near</a:t>
            </a:r>
            <a:r>
              <a:rPr lang="fr-FR" dirty="0" smtClean="0"/>
              <a:t> </a:t>
            </a:r>
            <a:r>
              <a:rPr lang="fr-FR" dirty="0" err="1" smtClean="0"/>
              <a:t>here</a:t>
            </a:r>
            <a:endParaRPr lang="fr-FR" dirty="0" smtClean="0"/>
          </a:p>
          <a:p>
            <a:r>
              <a:rPr lang="fr-FR" dirty="0" smtClean="0"/>
              <a:t>You </a:t>
            </a:r>
            <a:r>
              <a:rPr lang="fr-FR" b="1" dirty="0" err="1" smtClean="0"/>
              <a:t>don’t</a:t>
            </a:r>
            <a:r>
              <a:rPr lang="fr-FR" b="1" dirty="0" smtClean="0"/>
              <a:t> live </a:t>
            </a:r>
            <a:r>
              <a:rPr lang="fr-FR" dirty="0" smtClean="0"/>
              <a:t>far </a:t>
            </a:r>
            <a:r>
              <a:rPr lang="fr-FR" dirty="0" err="1" smtClean="0"/>
              <a:t>from</a:t>
            </a:r>
            <a:r>
              <a:rPr lang="fr-FR" dirty="0" smtClean="0"/>
              <a:t> </a:t>
            </a:r>
            <a:r>
              <a:rPr lang="fr-FR" dirty="0" err="1" smtClean="0"/>
              <a:t>here</a:t>
            </a:r>
            <a:endParaRPr lang="fr-FR" dirty="0" smtClean="0"/>
          </a:p>
          <a:p>
            <a:r>
              <a:rPr lang="fr-FR" dirty="0" smtClean="0"/>
              <a:t>He </a:t>
            </a:r>
            <a:r>
              <a:rPr lang="fr-FR" b="1" dirty="0" err="1" smtClean="0"/>
              <a:t>doesn’t</a:t>
            </a:r>
            <a:r>
              <a:rPr lang="fr-FR" b="1" dirty="0" smtClean="0"/>
              <a:t> </a:t>
            </a:r>
            <a:r>
              <a:rPr lang="fr-FR" b="1" dirty="0" err="1" smtClean="0"/>
              <a:t>work</a:t>
            </a:r>
            <a:r>
              <a:rPr lang="fr-FR" b="1" dirty="0" smtClean="0"/>
              <a:t> </a:t>
            </a:r>
            <a:r>
              <a:rPr lang="fr-FR" dirty="0" err="1" smtClean="0"/>
              <a:t>downtown</a:t>
            </a:r>
            <a:endParaRPr lang="fr-FR" dirty="0" smtClean="0"/>
          </a:p>
          <a:p>
            <a:r>
              <a:rPr lang="fr-FR" dirty="0" err="1" smtClean="0"/>
              <a:t>She</a:t>
            </a:r>
            <a:r>
              <a:rPr lang="fr-FR" dirty="0" smtClean="0"/>
              <a:t> </a:t>
            </a:r>
            <a:r>
              <a:rPr lang="fr-FR" b="1" dirty="0" err="1" smtClean="0"/>
              <a:t>doesn’t</a:t>
            </a:r>
            <a:r>
              <a:rPr lang="fr-FR" b="1" dirty="0" smtClean="0"/>
              <a:t> drive </a:t>
            </a:r>
            <a:r>
              <a:rPr lang="fr-FR" dirty="0" smtClean="0"/>
              <a:t>to </a:t>
            </a:r>
            <a:r>
              <a:rPr lang="fr-FR" dirty="0" err="1" smtClean="0"/>
              <a:t>work</a:t>
            </a:r>
            <a:endParaRPr lang="fr-FR" dirty="0" smtClean="0"/>
          </a:p>
          <a:p>
            <a:r>
              <a:rPr lang="fr-FR" dirty="0" err="1" smtClean="0"/>
              <a:t>We</a:t>
            </a:r>
            <a:r>
              <a:rPr lang="fr-FR" dirty="0" smtClean="0"/>
              <a:t> </a:t>
            </a:r>
            <a:r>
              <a:rPr lang="fr-FR" b="1" dirty="0" err="1" smtClean="0"/>
              <a:t>don’t</a:t>
            </a:r>
            <a:r>
              <a:rPr lang="fr-FR" b="1" dirty="0" smtClean="0"/>
              <a:t> live </a:t>
            </a:r>
            <a:r>
              <a:rPr lang="fr-FR" dirty="0" err="1" smtClean="0"/>
              <a:t>alone</a:t>
            </a:r>
            <a:endParaRPr lang="fr-FR" dirty="0" smtClean="0"/>
          </a:p>
          <a:p>
            <a:r>
              <a:rPr lang="fr-FR" dirty="0" err="1" smtClean="0"/>
              <a:t>They</a:t>
            </a:r>
            <a:r>
              <a:rPr lang="fr-FR" dirty="0" smtClean="0"/>
              <a:t> </a:t>
            </a:r>
            <a:r>
              <a:rPr lang="fr-FR" b="1" dirty="0" err="1" smtClean="0"/>
              <a:t>don’t</a:t>
            </a:r>
            <a:r>
              <a:rPr lang="fr-FR" b="1" dirty="0" smtClean="0"/>
              <a:t> </a:t>
            </a:r>
            <a:r>
              <a:rPr lang="fr-FR" b="1" dirty="0" err="1" smtClean="0"/>
              <a:t>need</a:t>
            </a:r>
            <a:r>
              <a:rPr lang="fr-FR" b="1" dirty="0" smtClean="0"/>
              <a:t> </a:t>
            </a:r>
            <a:r>
              <a:rPr lang="fr-FR" dirty="0" smtClean="0"/>
              <a:t> a car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fr-FR" dirty="0" smtClean="0"/>
              <a:t>Complete the sentences </a:t>
            </a:r>
            <a:r>
              <a:rPr lang="fr-FR" dirty="0" err="1" smtClean="0"/>
              <a:t>with</a:t>
            </a:r>
            <a:r>
              <a:rPr lang="fr-FR" dirty="0" smtClean="0"/>
              <a:t> the correct </a:t>
            </a:r>
            <a:r>
              <a:rPr lang="fr-FR" dirty="0" err="1" smtClean="0"/>
              <a:t>verb</a:t>
            </a:r>
            <a:r>
              <a:rPr lang="fr-FR" dirty="0" smtClean="0"/>
              <a:t> </a:t>
            </a:r>
            <a:r>
              <a:rPr lang="fr-FR" dirty="0" err="1" smtClean="0"/>
              <a:t>form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fr-FR" dirty="0" smtClean="0"/>
              <a:t>1</a:t>
            </a:r>
            <a:r>
              <a:rPr lang="fr-FR" b="1" dirty="0" smtClean="0"/>
              <a:t>.</a:t>
            </a:r>
            <a:r>
              <a:rPr lang="fr-FR" b="1" dirty="0" err="1" smtClean="0"/>
              <a:t>My</a:t>
            </a:r>
            <a:r>
              <a:rPr lang="fr-FR" b="1" dirty="0" smtClean="0"/>
              <a:t> </a:t>
            </a:r>
            <a:r>
              <a:rPr lang="fr-FR" b="1" dirty="0" err="1" smtClean="0"/>
              <a:t>family</a:t>
            </a:r>
            <a:r>
              <a:rPr lang="fr-FR" dirty="0" smtClean="0"/>
              <a:t> and I….. (live/</a:t>
            </a:r>
            <a:r>
              <a:rPr lang="fr-FR" dirty="0" err="1" smtClean="0"/>
              <a:t>lives</a:t>
            </a:r>
            <a:r>
              <a:rPr lang="fr-FR" dirty="0" smtClean="0"/>
              <a:t>) in the </a:t>
            </a:r>
            <a:r>
              <a:rPr lang="fr-FR" dirty="0" err="1" smtClean="0"/>
              <a:t>suburbs</a:t>
            </a:r>
            <a:r>
              <a:rPr lang="fr-FR" dirty="0" smtClean="0"/>
              <a:t>. </a:t>
            </a:r>
            <a:r>
              <a:rPr lang="fr-FR" b="1" dirty="0" err="1" smtClean="0"/>
              <a:t>My</a:t>
            </a:r>
            <a:r>
              <a:rPr lang="fr-FR" b="1" dirty="0" smtClean="0"/>
              <a:t> </a:t>
            </a:r>
            <a:r>
              <a:rPr lang="fr-FR" b="1" dirty="0" err="1" smtClean="0"/>
              <a:t>wife</a:t>
            </a:r>
            <a:r>
              <a:rPr lang="fr-FR" dirty="0" smtClean="0"/>
              <a:t>….. (</a:t>
            </a:r>
            <a:r>
              <a:rPr lang="fr-FR" dirty="0" err="1" smtClean="0"/>
              <a:t>work</a:t>
            </a:r>
            <a:r>
              <a:rPr lang="fr-FR" dirty="0" smtClean="0"/>
              <a:t>/</a:t>
            </a:r>
            <a:r>
              <a:rPr lang="fr-FR" dirty="0" err="1" smtClean="0"/>
              <a:t>works</a:t>
            </a:r>
            <a:r>
              <a:rPr lang="fr-FR" dirty="0" smtClean="0"/>
              <a:t>) </a:t>
            </a:r>
            <a:r>
              <a:rPr lang="fr-FR" dirty="0" err="1" smtClean="0"/>
              <a:t>near</a:t>
            </a:r>
            <a:r>
              <a:rPr lang="fr-FR" dirty="0" smtClean="0"/>
              <a:t> </a:t>
            </a:r>
            <a:r>
              <a:rPr lang="fr-FR" dirty="0" err="1" smtClean="0"/>
              <a:t>here</a:t>
            </a:r>
            <a:r>
              <a:rPr lang="fr-FR" dirty="0" smtClean="0"/>
              <a:t>, </a:t>
            </a:r>
            <a:r>
              <a:rPr lang="fr-FR" dirty="0" err="1" smtClean="0"/>
              <a:t>so</a:t>
            </a:r>
            <a:r>
              <a:rPr lang="fr-FR" dirty="0" smtClean="0"/>
              <a:t> </a:t>
            </a:r>
            <a:r>
              <a:rPr lang="fr-FR" dirty="0" err="1" smtClean="0"/>
              <a:t>we</a:t>
            </a:r>
            <a:r>
              <a:rPr lang="fr-FR" dirty="0" smtClean="0"/>
              <a:t>…. (</a:t>
            </a:r>
            <a:r>
              <a:rPr lang="fr-FR" dirty="0" err="1" smtClean="0"/>
              <a:t>walk</a:t>
            </a:r>
            <a:r>
              <a:rPr lang="fr-FR" dirty="0" smtClean="0"/>
              <a:t>/</a:t>
            </a:r>
            <a:r>
              <a:rPr lang="fr-FR" dirty="0" err="1" smtClean="0"/>
              <a:t>walks</a:t>
            </a:r>
            <a:r>
              <a:rPr lang="fr-FR" dirty="0" smtClean="0"/>
              <a:t>) to </a:t>
            </a:r>
            <a:r>
              <a:rPr lang="fr-FR" dirty="0" err="1" smtClean="0"/>
              <a:t>work</a:t>
            </a:r>
            <a:r>
              <a:rPr lang="fr-FR" dirty="0" smtClean="0"/>
              <a:t>. </a:t>
            </a:r>
            <a:r>
              <a:rPr lang="fr-FR" b="1" dirty="0" smtClean="0"/>
              <a:t>Our </a:t>
            </a:r>
            <a:r>
              <a:rPr lang="fr-FR" b="1" dirty="0" err="1" smtClean="0"/>
              <a:t>daughter</a:t>
            </a:r>
            <a:r>
              <a:rPr lang="fr-FR" b="1" dirty="0" smtClean="0"/>
              <a:t> </a:t>
            </a:r>
            <a:r>
              <a:rPr lang="fr-FR" dirty="0" smtClean="0"/>
              <a:t>Emily…..(</a:t>
            </a:r>
            <a:r>
              <a:rPr lang="fr-FR" dirty="0" err="1" smtClean="0"/>
              <a:t>work</a:t>
            </a:r>
            <a:r>
              <a:rPr lang="fr-FR" dirty="0" smtClean="0"/>
              <a:t>/</a:t>
            </a:r>
            <a:r>
              <a:rPr lang="fr-FR" dirty="0" err="1" smtClean="0"/>
              <a:t>works</a:t>
            </a:r>
            <a:r>
              <a:rPr lang="fr-FR" dirty="0" smtClean="0"/>
              <a:t>) </a:t>
            </a:r>
            <a:r>
              <a:rPr lang="fr-FR" dirty="0" err="1" smtClean="0"/>
              <a:t>downtown</a:t>
            </a:r>
            <a:r>
              <a:rPr lang="fr-FR" dirty="0" smtClean="0"/>
              <a:t>, </a:t>
            </a:r>
            <a:r>
              <a:rPr lang="fr-FR" dirty="0" err="1" smtClean="0"/>
              <a:t>so</a:t>
            </a:r>
            <a:r>
              <a:rPr lang="fr-FR" dirty="0" smtClean="0"/>
              <a:t> </a:t>
            </a:r>
            <a:r>
              <a:rPr lang="fr-FR" dirty="0" err="1" smtClean="0"/>
              <a:t>she</a:t>
            </a:r>
            <a:r>
              <a:rPr lang="fr-FR" dirty="0" smtClean="0"/>
              <a:t>….. (drive/drives) to </a:t>
            </a:r>
            <a:r>
              <a:rPr lang="fr-FR" dirty="0" err="1" smtClean="0"/>
              <a:t>work</a:t>
            </a:r>
            <a:r>
              <a:rPr lang="fr-FR" dirty="0" smtClean="0"/>
              <a:t>. </a:t>
            </a:r>
            <a:r>
              <a:rPr lang="fr-FR" b="1" dirty="0" smtClean="0"/>
              <a:t>Our son</a:t>
            </a:r>
            <a:r>
              <a:rPr lang="fr-FR" dirty="0" smtClean="0"/>
              <a:t>….  (</a:t>
            </a:r>
            <a:r>
              <a:rPr lang="fr-FR" dirty="0" err="1" smtClean="0"/>
              <a:t>don’t</a:t>
            </a:r>
            <a:r>
              <a:rPr lang="fr-FR" dirty="0" smtClean="0"/>
              <a:t>/</a:t>
            </a:r>
            <a:r>
              <a:rPr lang="fr-FR" dirty="0" err="1" smtClean="0"/>
              <a:t>doesn’t</a:t>
            </a:r>
            <a:r>
              <a:rPr lang="fr-FR" dirty="0" smtClean="0"/>
              <a:t>) drive. He…..(ride/rides) </a:t>
            </a:r>
            <a:r>
              <a:rPr lang="fr-FR" dirty="0" err="1" smtClean="0"/>
              <a:t>his</a:t>
            </a:r>
            <a:r>
              <a:rPr lang="fr-FR" dirty="0" smtClean="0"/>
              <a:t> bike to </a:t>
            </a:r>
            <a:r>
              <a:rPr lang="fr-FR" dirty="0" err="1" smtClean="0"/>
              <a:t>school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2. </a:t>
            </a:r>
            <a:r>
              <a:rPr lang="fr-FR" b="1" dirty="0" err="1" smtClean="0"/>
              <a:t>My</a:t>
            </a:r>
            <a:r>
              <a:rPr lang="fr-FR" b="1" dirty="0" smtClean="0"/>
              <a:t> parents </a:t>
            </a:r>
            <a:r>
              <a:rPr lang="fr-FR" dirty="0" smtClean="0"/>
              <a:t>…..(live/</a:t>
            </a:r>
            <a:r>
              <a:rPr lang="fr-FR" dirty="0" err="1" smtClean="0"/>
              <a:t>lives</a:t>
            </a:r>
            <a:r>
              <a:rPr lang="fr-FR" dirty="0" smtClean="0"/>
              <a:t>) in the city. </a:t>
            </a:r>
            <a:r>
              <a:rPr lang="fr-FR" b="1" dirty="0" err="1" smtClean="0"/>
              <a:t>My</a:t>
            </a:r>
            <a:r>
              <a:rPr lang="fr-FR" b="1" dirty="0" smtClean="0"/>
              <a:t> </a:t>
            </a:r>
            <a:r>
              <a:rPr lang="fr-FR" b="1" dirty="0" err="1" smtClean="0"/>
              <a:t>mother</a:t>
            </a:r>
            <a:r>
              <a:rPr lang="fr-FR" dirty="0" smtClean="0"/>
              <a:t>….. (</a:t>
            </a:r>
            <a:r>
              <a:rPr lang="fr-FR" dirty="0" err="1" smtClean="0"/>
              <a:t>take</a:t>
            </a:r>
            <a:r>
              <a:rPr lang="fr-FR" dirty="0" smtClean="0"/>
              <a:t>/</a:t>
            </a:r>
            <a:r>
              <a:rPr lang="fr-FR" dirty="0" err="1" smtClean="0"/>
              <a:t>takes</a:t>
            </a:r>
            <a:r>
              <a:rPr lang="fr-FR" dirty="0" smtClean="0"/>
              <a:t>) a train to </a:t>
            </a:r>
            <a:r>
              <a:rPr lang="fr-FR" dirty="0" err="1" smtClean="0"/>
              <a:t>work</a:t>
            </a:r>
            <a:r>
              <a:rPr lang="fr-FR" dirty="0" smtClean="0"/>
              <a:t>. </a:t>
            </a:r>
            <a:r>
              <a:rPr lang="fr-FR" b="1" dirty="0" err="1" smtClean="0"/>
              <a:t>My</a:t>
            </a:r>
            <a:r>
              <a:rPr lang="fr-FR" b="1" dirty="0" smtClean="0"/>
              <a:t> </a:t>
            </a:r>
            <a:r>
              <a:rPr lang="fr-FR" b="1" dirty="0" err="1" smtClean="0"/>
              <a:t>father</a:t>
            </a:r>
            <a:r>
              <a:rPr lang="fr-FR" b="1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retired</a:t>
            </a:r>
            <a:r>
              <a:rPr lang="fr-FR" dirty="0" smtClean="0"/>
              <a:t>, </a:t>
            </a:r>
            <a:r>
              <a:rPr lang="fr-FR" dirty="0" err="1" smtClean="0"/>
              <a:t>so</a:t>
            </a:r>
            <a:r>
              <a:rPr lang="fr-FR" dirty="0" smtClean="0"/>
              <a:t> </a:t>
            </a:r>
            <a:r>
              <a:rPr lang="fr-FR" dirty="0" err="1" smtClean="0"/>
              <a:t>he</a:t>
            </a:r>
            <a:r>
              <a:rPr lang="fr-FR" dirty="0" smtClean="0"/>
              <a:t> ….(</a:t>
            </a:r>
            <a:r>
              <a:rPr lang="fr-FR" dirty="0" err="1" smtClean="0"/>
              <a:t>don’t</a:t>
            </a:r>
            <a:r>
              <a:rPr lang="fr-FR" dirty="0" smtClean="0"/>
              <a:t>/</a:t>
            </a:r>
            <a:r>
              <a:rPr lang="fr-FR" dirty="0" err="1" smtClean="0"/>
              <a:t>doesn’t</a:t>
            </a:r>
            <a:r>
              <a:rPr lang="fr-FR" dirty="0" smtClean="0"/>
              <a:t>) </a:t>
            </a:r>
            <a:r>
              <a:rPr lang="fr-FR" dirty="0" err="1" smtClean="0"/>
              <a:t>work</a:t>
            </a:r>
            <a:r>
              <a:rPr lang="fr-FR" dirty="0" smtClean="0"/>
              <a:t> </a:t>
            </a:r>
            <a:r>
              <a:rPr lang="fr-FR" dirty="0" err="1" smtClean="0"/>
              <a:t>now</a:t>
            </a:r>
            <a:r>
              <a:rPr lang="fr-FR" dirty="0" smtClean="0"/>
              <a:t>. He </a:t>
            </a:r>
            <a:r>
              <a:rPr lang="fr-FR" dirty="0" err="1" smtClean="0"/>
              <a:t>also</a:t>
            </a:r>
            <a:r>
              <a:rPr lang="fr-FR" dirty="0" smtClean="0"/>
              <a:t> …….(use/uses) public transportation, </a:t>
            </a:r>
            <a:r>
              <a:rPr lang="fr-FR" dirty="0" err="1" smtClean="0"/>
              <a:t>so</a:t>
            </a:r>
            <a:r>
              <a:rPr lang="fr-FR" dirty="0" smtClean="0"/>
              <a:t> </a:t>
            </a:r>
            <a:r>
              <a:rPr lang="fr-FR" dirty="0" err="1" smtClean="0"/>
              <a:t>they</a:t>
            </a:r>
            <a:r>
              <a:rPr lang="fr-FR" dirty="0" smtClean="0"/>
              <a:t> …… (</a:t>
            </a:r>
            <a:r>
              <a:rPr lang="fr-FR" dirty="0" err="1" smtClean="0"/>
              <a:t>don’t</a:t>
            </a:r>
            <a:r>
              <a:rPr lang="fr-FR" dirty="0" smtClean="0"/>
              <a:t>/</a:t>
            </a:r>
            <a:r>
              <a:rPr lang="fr-FR" dirty="0" err="1" smtClean="0"/>
              <a:t>doesn’t</a:t>
            </a:r>
            <a:r>
              <a:rPr lang="fr-FR" dirty="0" smtClean="0"/>
              <a:t> </a:t>
            </a:r>
            <a:r>
              <a:rPr lang="fr-FR" dirty="0" err="1" smtClean="0"/>
              <a:t>need</a:t>
            </a:r>
            <a:r>
              <a:rPr lang="fr-FR" dirty="0" smtClean="0"/>
              <a:t> a car.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fr-FR" dirty="0" smtClean="0"/>
              <a:t>Simple </a:t>
            </a:r>
            <a:r>
              <a:rPr lang="fr-FR" dirty="0" err="1" smtClean="0"/>
              <a:t>present</a:t>
            </a:r>
            <a:r>
              <a:rPr lang="fr-FR" dirty="0" smtClean="0"/>
              <a:t> </a:t>
            </a:r>
            <a:r>
              <a:rPr lang="fr-FR" dirty="0" err="1" smtClean="0"/>
              <a:t>statements</a:t>
            </a:r>
            <a:r>
              <a:rPr lang="fr-FR" dirty="0" smtClean="0"/>
              <a:t>: </a:t>
            </a:r>
            <a:r>
              <a:rPr lang="fr-FR" dirty="0" err="1" smtClean="0"/>
              <a:t>Irregular</a:t>
            </a:r>
            <a:r>
              <a:rPr lang="fr-FR" dirty="0" smtClean="0"/>
              <a:t> </a:t>
            </a:r>
            <a:r>
              <a:rPr lang="fr-FR" dirty="0" err="1" smtClean="0"/>
              <a:t>Verbs</a:t>
            </a:r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2400288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I</a:t>
            </a:r>
          </a:p>
          <a:p>
            <a:pPr>
              <a:buNone/>
            </a:pPr>
            <a:r>
              <a:rPr lang="en-US" dirty="0" smtClean="0"/>
              <a:t>You</a:t>
            </a:r>
          </a:p>
          <a:p>
            <a:pPr>
              <a:buNone/>
            </a:pPr>
            <a:r>
              <a:rPr lang="en-US" dirty="0" smtClean="0"/>
              <a:t>He</a:t>
            </a:r>
          </a:p>
          <a:p>
            <a:pPr>
              <a:buNone/>
            </a:pPr>
            <a:r>
              <a:rPr lang="en-US" dirty="0" smtClean="0"/>
              <a:t>She</a:t>
            </a:r>
          </a:p>
          <a:p>
            <a:pPr>
              <a:buNone/>
            </a:pPr>
            <a:r>
              <a:rPr lang="en-US" dirty="0" smtClean="0"/>
              <a:t>It</a:t>
            </a:r>
          </a:p>
          <a:p>
            <a:pPr>
              <a:buNone/>
            </a:pPr>
            <a:r>
              <a:rPr lang="en-US" dirty="0" smtClean="0"/>
              <a:t>We</a:t>
            </a:r>
          </a:p>
          <a:p>
            <a:pPr>
              <a:buNone/>
            </a:pPr>
            <a:r>
              <a:rPr lang="en-US" dirty="0" smtClean="0"/>
              <a:t>You</a:t>
            </a:r>
          </a:p>
          <a:p>
            <a:pPr>
              <a:buNone/>
            </a:pPr>
            <a:r>
              <a:rPr lang="en-US" dirty="0" smtClean="0"/>
              <a:t>they</a:t>
            </a:r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2857488" y="1600200"/>
            <a:ext cx="5829312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Go            do             have     (do not go) </a:t>
            </a:r>
          </a:p>
          <a:p>
            <a:pPr>
              <a:buNone/>
            </a:pPr>
            <a:r>
              <a:rPr lang="en-US" dirty="0" smtClean="0"/>
              <a:t>Go             do            have    (don’t go)</a:t>
            </a:r>
          </a:p>
          <a:p>
            <a:pPr>
              <a:buNone/>
            </a:pPr>
            <a:r>
              <a:rPr lang="en-US" dirty="0" smtClean="0"/>
              <a:t>Goes       does          has     (does not go)</a:t>
            </a:r>
          </a:p>
          <a:p>
            <a:pPr>
              <a:buNone/>
            </a:pPr>
            <a:r>
              <a:rPr lang="en-US" dirty="0" smtClean="0"/>
              <a:t>Goes         does        has    (does not go)</a:t>
            </a:r>
          </a:p>
          <a:p>
            <a:pPr>
              <a:buNone/>
            </a:pPr>
            <a:r>
              <a:rPr lang="en-US" dirty="0" smtClean="0"/>
              <a:t>Goes         does        has    (doesn’t go)</a:t>
            </a:r>
          </a:p>
          <a:p>
            <a:pPr>
              <a:buNone/>
            </a:pPr>
            <a:r>
              <a:rPr lang="en-US" dirty="0" smtClean="0"/>
              <a:t>Go             do             have  (don’t go)</a:t>
            </a:r>
          </a:p>
          <a:p>
            <a:pPr>
              <a:buNone/>
            </a:pPr>
            <a:r>
              <a:rPr lang="en-US" dirty="0" smtClean="0"/>
              <a:t>Go             do             have  (don’t go)</a:t>
            </a:r>
          </a:p>
          <a:p>
            <a:pPr>
              <a:buNone/>
            </a:pPr>
            <a:r>
              <a:rPr lang="en-US" dirty="0" smtClean="0"/>
              <a:t>Go             do             have  (don’t go)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fr-FR" dirty="0" smtClean="0"/>
              <a:t>Complete the sentences </a:t>
            </a:r>
            <a:r>
              <a:rPr lang="fr-FR" dirty="0" err="1" smtClean="0"/>
              <a:t>with</a:t>
            </a:r>
            <a:r>
              <a:rPr lang="fr-FR" dirty="0" smtClean="0"/>
              <a:t> the correct </a:t>
            </a:r>
            <a:r>
              <a:rPr lang="fr-FR" dirty="0" err="1" smtClean="0"/>
              <a:t>verb</a:t>
            </a:r>
            <a:r>
              <a:rPr lang="fr-FR" dirty="0" smtClean="0"/>
              <a:t> </a:t>
            </a:r>
            <a:r>
              <a:rPr lang="fr-FR" dirty="0" err="1" smtClean="0"/>
              <a:t>form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fr-FR" dirty="0" smtClean="0"/>
              <a:t>1.</a:t>
            </a:r>
            <a:r>
              <a:rPr lang="fr-FR" dirty="0" err="1" smtClean="0"/>
              <a:t>My</a:t>
            </a:r>
            <a:r>
              <a:rPr lang="fr-FR" dirty="0" smtClean="0"/>
              <a:t> parents… (have/has) a house in the </a:t>
            </a:r>
            <a:r>
              <a:rPr lang="fr-FR" dirty="0" err="1" smtClean="0"/>
              <a:t>suburbs</a:t>
            </a:r>
            <a:r>
              <a:rPr lang="fr-FR" dirty="0" smtClean="0"/>
              <a:t>. </a:t>
            </a:r>
            <a:r>
              <a:rPr lang="fr-FR" dirty="0" err="1" smtClean="0"/>
              <a:t>My</a:t>
            </a:r>
            <a:r>
              <a:rPr lang="fr-FR" dirty="0" smtClean="0"/>
              <a:t> </a:t>
            </a:r>
            <a:r>
              <a:rPr lang="fr-FR" dirty="0" err="1" smtClean="0"/>
              <a:t>mom</a:t>
            </a:r>
            <a:r>
              <a:rPr lang="fr-FR" dirty="0" smtClean="0"/>
              <a:t> and </a:t>
            </a:r>
            <a:r>
              <a:rPr lang="fr-FR" dirty="0" err="1" smtClean="0"/>
              <a:t>dad</a:t>
            </a:r>
            <a:r>
              <a:rPr lang="fr-FR" dirty="0" smtClean="0"/>
              <a:t> …. (go/</a:t>
            </a:r>
            <a:r>
              <a:rPr lang="fr-FR" dirty="0" err="1" smtClean="0"/>
              <a:t>goes</a:t>
            </a:r>
            <a:r>
              <a:rPr lang="fr-FR" dirty="0" smtClean="0"/>
              <a:t>) </a:t>
            </a:r>
            <a:r>
              <a:rPr lang="fr-FR" dirty="0" err="1" smtClean="0"/>
              <a:t>downtown</a:t>
            </a:r>
            <a:r>
              <a:rPr lang="fr-FR" dirty="0" smtClean="0"/>
              <a:t> to </a:t>
            </a:r>
            <a:r>
              <a:rPr lang="fr-FR" dirty="0" err="1" smtClean="0"/>
              <a:t>work</a:t>
            </a:r>
            <a:r>
              <a:rPr lang="fr-FR" dirty="0" smtClean="0"/>
              <a:t>. </a:t>
            </a:r>
            <a:r>
              <a:rPr lang="fr-FR" dirty="0" err="1" smtClean="0"/>
              <a:t>My</a:t>
            </a:r>
            <a:r>
              <a:rPr lang="fr-FR" dirty="0" smtClean="0"/>
              <a:t> parents are </a:t>
            </a:r>
            <a:r>
              <a:rPr lang="fr-FR" dirty="0" err="1" smtClean="0"/>
              <a:t>very</a:t>
            </a:r>
            <a:r>
              <a:rPr lang="fr-FR" dirty="0" smtClean="0"/>
              <a:t> </a:t>
            </a:r>
            <a:r>
              <a:rPr lang="fr-FR" dirty="0" err="1" smtClean="0"/>
              <a:t>busy</a:t>
            </a:r>
            <a:r>
              <a:rPr lang="fr-FR" dirty="0" smtClean="0"/>
              <a:t>, </a:t>
            </a:r>
            <a:r>
              <a:rPr lang="fr-FR" dirty="0" err="1" smtClean="0"/>
              <a:t>so</a:t>
            </a:r>
            <a:r>
              <a:rPr lang="fr-FR" dirty="0" smtClean="0"/>
              <a:t> I …..(do/</a:t>
            </a:r>
            <a:r>
              <a:rPr lang="fr-FR" dirty="0" err="1" smtClean="0"/>
              <a:t>does</a:t>
            </a:r>
            <a:r>
              <a:rPr lang="fr-FR" dirty="0" smtClean="0"/>
              <a:t>) a lot of </a:t>
            </a:r>
            <a:r>
              <a:rPr lang="fr-FR" dirty="0" err="1" smtClean="0"/>
              <a:t>work</a:t>
            </a:r>
            <a:r>
              <a:rPr lang="fr-FR" dirty="0" smtClean="0"/>
              <a:t> </a:t>
            </a:r>
            <a:r>
              <a:rPr lang="fr-FR" dirty="0" err="1" smtClean="0"/>
              <a:t>at</a:t>
            </a:r>
            <a:r>
              <a:rPr lang="fr-FR" dirty="0" smtClean="0"/>
              <a:t> home</a:t>
            </a:r>
          </a:p>
          <a:p>
            <a:pPr>
              <a:buNone/>
            </a:pPr>
            <a:r>
              <a:rPr lang="fr-FR" dirty="0" smtClean="0"/>
              <a:t>2.</a:t>
            </a:r>
            <a:r>
              <a:rPr lang="fr-FR" dirty="0" err="1" smtClean="0"/>
              <a:t>My</a:t>
            </a:r>
            <a:r>
              <a:rPr lang="fr-FR" dirty="0" smtClean="0"/>
              <a:t> </a:t>
            </a:r>
            <a:r>
              <a:rPr lang="fr-FR" dirty="0" err="1" smtClean="0"/>
              <a:t>brother</a:t>
            </a:r>
            <a:r>
              <a:rPr lang="fr-FR" dirty="0" smtClean="0"/>
              <a:t> </a:t>
            </a:r>
            <a:r>
              <a:rPr lang="fr-FR" dirty="0" err="1" smtClean="0"/>
              <a:t>doesn’t</a:t>
            </a:r>
            <a:r>
              <a:rPr lang="fr-FR" dirty="0" smtClean="0"/>
              <a:t>…. (live/</a:t>
            </a:r>
            <a:r>
              <a:rPr lang="fr-FR" dirty="0" err="1" smtClean="0"/>
              <a:t>lives</a:t>
            </a:r>
            <a:r>
              <a:rPr lang="fr-FR" dirty="0" smtClean="0"/>
              <a:t>) </a:t>
            </a:r>
            <a:r>
              <a:rPr lang="fr-FR" dirty="0" err="1" smtClean="0"/>
              <a:t>with</a:t>
            </a:r>
            <a:r>
              <a:rPr lang="fr-FR" dirty="0" smtClean="0"/>
              <a:t> us. He ….(have/has) an </a:t>
            </a:r>
            <a:r>
              <a:rPr lang="fr-FR" dirty="0" err="1" smtClean="0"/>
              <a:t>apartment</a:t>
            </a:r>
            <a:r>
              <a:rPr lang="fr-FR" dirty="0" smtClean="0"/>
              <a:t> in the city. He …. (go/</a:t>
            </a:r>
            <a:r>
              <a:rPr lang="fr-FR" dirty="0" err="1" smtClean="0"/>
              <a:t>goes</a:t>
            </a:r>
            <a:r>
              <a:rPr lang="fr-FR" dirty="0" smtClean="0"/>
              <a:t>) to </a:t>
            </a:r>
            <a:r>
              <a:rPr lang="fr-FR" dirty="0" err="1" smtClean="0"/>
              <a:t>school</a:t>
            </a:r>
            <a:r>
              <a:rPr lang="fr-FR" dirty="0" smtClean="0"/>
              <a:t> all </a:t>
            </a:r>
            <a:r>
              <a:rPr lang="fr-FR" dirty="0" err="1" smtClean="0"/>
              <a:t>day</a:t>
            </a:r>
            <a:r>
              <a:rPr lang="fr-FR" dirty="0" smtClean="0"/>
              <a:t>, and </a:t>
            </a:r>
            <a:r>
              <a:rPr lang="fr-FR" dirty="0" err="1" smtClean="0"/>
              <a:t>he</a:t>
            </a:r>
            <a:r>
              <a:rPr lang="fr-FR" dirty="0" smtClean="0"/>
              <a:t>….. (do/</a:t>
            </a:r>
            <a:r>
              <a:rPr lang="fr-FR" dirty="0" err="1" smtClean="0"/>
              <a:t>does</a:t>
            </a:r>
            <a:r>
              <a:rPr lang="fr-FR" dirty="0" smtClean="0"/>
              <a:t>) office </a:t>
            </a:r>
            <a:r>
              <a:rPr lang="fr-FR" dirty="0" err="1" smtClean="0"/>
              <a:t>work</a:t>
            </a:r>
            <a:r>
              <a:rPr lang="fr-FR" dirty="0" smtClean="0"/>
              <a:t> </a:t>
            </a:r>
            <a:r>
              <a:rPr lang="fr-FR" dirty="0" err="1" smtClean="0"/>
              <a:t>at</a:t>
            </a:r>
            <a:r>
              <a:rPr lang="fr-FR" dirty="0" smtClean="0"/>
              <a:t> night.</a:t>
            </a:r>
          </a:p>
          <a:p>
            <a:pPr>
              <a:buNone/>
            </a:pPr>
            <a:r>
              <a:rPr lang="fr-FR" dirty="0" smtClean="0"/>
              <a:t>3.I …..(have/has) a new </a:t>
            </a:r>
            <a:r>
              <a:rPr lang="fr-FR" dirty="0" err="1" smtClean="0"/>
              <a:t>friend</a:t>
            </a:r>
            <a:r>
              <a:rPr lang="fr-FR" dirty="0" smtClean="0"/>
              <a:t>. </a:t>
            </a:r>
            <a:r>
              <a:rPr lang="fr-FR" dirty="0" err="1" smtClean="0"/>
              <a:t>His</a:t>
            </a:r>
            <a:r>
              <a:rPr lang="fr-FR" dirty="0" smtClean="0"/>
              <a:t> </a:t>
            </a:r>
            <a:r>
              <a:rPr lang="fr-FR" dirty="0" err="1" smtClean="0"/>
              <a:t>name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Jason. </a:t>
            </a:r>
            <a:r>
              <a:rPr lang="fr-FR" dirty="0" err="1" smtClean="0"/>
              <a:t>We</a:t>
            </a:r>
            <a:r>
              <a:rPr lang="fr-FR" dirty="0" smtClean="0"/>
              <a:t> ……(go/</a:t>
            </a:r>
            <a:r>
              <a:rPr lang="fr-FR" dirty="0" err="1" smtClean="0"/>
              <a:t>goes</a:t>
            </a:r>
            <a:r>
              <a:rPr lang="fr-FR" dirty="0" smtClean="0"/>
              <a:t>) to the </a:t>
            </a:r>
            <a:r>
              <a:rPr lang="fr-FR" dirty="0" err="1" smtClean="0"/>
              <a:t>same</a:t>
            </a:r>
            <a:r>
              <a:rPr lang="fr-FR" dirty="0" smtClean="0"/>
              <a:t> </a:t>
            </a:r>
            <a:r>
              <a:rPr lang="fr-FR" dirty="0" err="1" smtClean="0"/>
              <a:t>school</a:t>
            </a:r>
            <a:r>
              <a:rPr lang="fr-FR" dirty="0" smtClean="0"/>
              <a:t>, and </a:t>
            </a:r>
            <a:r>
              <a:rPr lang="fr-FR" dirty="0" err="1" smtClean="0"/>
              <a:t>sometimes</a:t>
            </a:r>
            <a:r>
              <a:rPr lang="fr-FR" dirty="0" smtClean="0"/>
              <a:t> </a:t>
            </a:r>
            <a:r>
              <a:rPr lang="fr-FR" dirty="0" err="1" smtClean="0"/>
              <a:t>we</a:t>
            </a:r>
            <a:r>
              <a:rPr lang="fr-FR" dirty="0" smtClean="0"/>
              <a:t> ….(do/</a:t>
            </a:r>
            <a:r>
              <a:rPr lang="fr-FR" dirty="0" err="1" smtClean="0"/>
              <a:t>does</a:t>
            </a:r>
            <a:r>
              <a:rPr lang="fr-FR" dirty="0" smtClean="0"/>
              <a:t>) </a:t>
            </a:r>
            <a:r>
              <a:rPr lang="fr-FR" dirty="0" err="1" smtClean="0"/>
              <a:t>our</a:t>
            </a:r>
            <a:r>
              <a:rPr lang="fr-FR" dirty="0" smtClean="0"/>
              <a:t> </a:t>
            </a:r>
            <a:r>
              <a:rPr lang="fr-FR" dirty="0" err="1" smtClean="0"/>
              <a:t>homework</a:t>
            </a:r>
            <a:r>
              <a:rPr lang="fr-FR" dirty="0" smtClean="0"/>
              <a:t> </a:t>
            </a:r>
            <a:r>
              <a:rPr lang="fr-FR" dirty="0" err="1" smtClean="0"/>
              <a:t>together</a:t>
            </a:r>
            <a:r>
              <a:rPr lang="fr-FR" dirty="0" smtClean="0"/>
              <a:t>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Put the words in correct order to make sentences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Every day/ school/ Mary/ to/ John/ and/go: __________________________</a:t>
            </a:r>
          </a:p>
          <a:p>
            <a:pPr marL="514350" indent="-514350">
              <a:buAutoNum type="arabicPeriod"/>
            </a:pPr>
            <a:r>
              <a:rPr lang="en-US" dirty="0" smtClean="0"/>
              <a:t>Mondays/have/on/we/math/don’t:  ___________________________</a:t>
            </a:r>
          </a:p>
          <a:p>
            <a:pPr marL="514350" indent="-514350">
              <a:buAutoNum type="arabicPeriod"/>
            </a:pPr>
            <a:r>
              <a:rPr lang="en-US" dirty="0" smtClean="0"/>
              <a:t>Night/homework/does/she/at: ____________________________</a:t>
            </a:r>
          </a:p>
          <a:p>
            <a:pPr marL="514350" indent="-514350">
              <a:buAutoNum type="arabicPeriod"/>
            </a:pPr>
            <a:r>
              <a:rPr lang="en-US" dirty="0" smtClean="0"/>
              <a:t>Sunday/do/you/sport/on: _____________________________</a:t>
            </a:r>
          </a:p>
          <a:p>
            <a:pPr marL="514350" indent="-514350">
              <a:buAutoNum type="arabicPeriod"/>
            </a:pPr>
            <a:r>
              <a:rPr lang="en-US" smtClean="0"/>
              <a:t>Work/Saturday/go/I/don’t/on/to: _______________________________</a:t>
            </a:r>
            <a:endParaRPr lang="en-US" dirty="0" smtClean="0"/>
          </a:p>
          <a:p>
            <a:pPr marL="514350" indent="-514350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Questions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______      _______  _____ you have Math?</a:t>
            </a:r>
          </a:p>
          <a:p>
            <a:r>
              <a:rPr lang="en-US" dirty="0" smtClean="0"/>
              <a:t>I have Math at 10: 00</a:t>
            </a:r>
          </a:p>
          <a:p>
            <a:endParaRPr lang="en-US" dirty="0" smtClean="0"/>
          </a:p>
          <a:p>
            <a:r>
              <a:rPr lang="en-US" dirty="0" smtClean="0"/>
              <a:t>_______    ______    you have English</a:t>
            </a:r>
          </a:p>
          <a:p>
            <a:r>
              <a:rPr lang="en-US" dirty="0" smtClean="0"/>
              <a:t>We have English on Mondays</a:t>
            </a:r>
          </a:p>
          <a:p>
            <a:endParaRPr lang="en-US" dirty="0" smtClean="0"/>
          </a:p>
          <a:p>
            <a:r>
              <a:rPr lang="en-US" dirty="0" smtClean="0"/>
              <a:t>_____      _______    _______ he go to school?</a:t>
            </a:r>
          </a:p>
          <a:p>
            <a:r>
              <a:rPr lang="en-US" dirty="0" smtClean="0"/>
              <a:t>He goes to school at 8:00 A.M</a:t>
            </a:r>
          </a:p>
          <a:p>
            <a:endParaRPr lang="en-US" dirty="0" smtClean="0"/>
          </a:p>
          <a:p>
            <a:r>
              <a:rPr lang="en-US" dirty="0" smtClean="0"/>
              <a:t>______      _______    she do  sport?</a:t>
            </a:r>
          </a:p>
          <a:p>
            <a:r>
              <a:rPr lang="en-US" dirty="0" smtClean="0"/>
              <a:t>She does sport on Tuesdays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357158" y="1600200"/>
            <a:ext cx="4138642" cy="4757758"/>
          </a:xfrm>
        </p:spPr>
        <p:txBody>
          <a:bodyPr>
            <a:normAutofit fontScale="77500" lnSpcReduction="20000"/>
          </a:bodyPr>
          <a:lstStyle/>
          <a:p>
            <a:r>
              <a:rPr lang="en-US" u="sng" dirty="0" smtClean="0"/>
              <a:t>What time do</a:t>
            </a:r>
            <a:r>
              <a:rPr lang="en-US" dirty="0" smtClean="0"/>
              <a:t> you have Math?</a:t>
            </a:r>
          </a:p>
          <a:p>
            <a:r>
              <a:rPr lang="en-US" dirty="0" smtClean="0"/>
              <a:t>I have Math at 10: 00</a:t>
            </a:r>
          </a:p>
          <a:p>
            <a:endParaRPr lang="en-US" dirty="0" smtClean="0"/>
          </a:p>
          <a:p>
            <a:r>
              <a:rPr lang="en-US" u="sng" dirty="0" smtClean="0"/>
              <a:t>When do</a:t>
            </a:r>
            <a:r>
              <a:rPr lang="en-US" dirty="0" smtClean="0"/>
              <a:t> you have English</a:t>
            </a:r>
          </a:p>
          <a:p>
            <a:r>
              <a:rPr lang="en-US" dirty="0" smtClean="0"/>
              <a:t>We have English on Mondays</a:t>
            </a:r>
          </a:p>
          <a:p>
            <a:pPr>
              <a:buNone/>
            </a:pPr>
            <a:endParaRPr lang="en-US" dirty="0" smtClean="0"/>
          </a:p>
          <a:p>
            <a:r>
              <a:rPr lang="en-US" u="sng" dirty="0" smtClean="0"/>
              <a:t>What time does </a:t>
            </a:r>
            <a:r>
              <a:rPr lang="en-US" dirty="0" smtClean="0"/>
              <a:t>he go to school?</a:t>
            </a:r>
          </a:p>
          <a:p>
            <a:r>
              <a:rPr lang="en-US" dirty="0" smtClean="0"/>
              <a:t>He goes to school at 8:00 A.M</a:t>
            </a:r>
          </a:p>
          <a:p>
            <a:endParaRPr lang="en-US" dirty="0" smtClean="0"/>
          </a:p>
          <a:p>
            <a:r>
              <a:rPr lang="en-US" u="sng" dirty="0" smtClean="0"/>
              <a:t>When does   </a:t>
            </a:r>
            <a:r>
              <a:rPr lang="en-US" dirty="0" smtClean="0"/>
              <a:t>she do  sport?</a:t>
            </a:r>
          </a:p>
          <a:p>
            <a:r>
              <a:rPr lang="en-US" dirty="0" smtClean="0"/>
              <a:t>She does sport on Tuesdays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Do: I/you/we/they</a:t>
            </a:r>
          </a:p>
          <a:p>
            <a:endParaRPr lang="en-US" dirty="0" smtClean="0"/>
          </a:p>
          <a:p>
            <a:r>
              <a:rPr lang="en-US" dirty="0" smtClean="0"/>
              <a:t>Does: he/ she/it</a:t>
            </a:r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When: day/time</a:t>
            </a:r>
          </a:p>
          <a:p>
            <a:r>
              <a:rPr lang="en-US" dirty="0" smtClean="0"/>
              <a:t>What time: time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/>
          <a:lstStyle/>
          <a:p>
            <a:r>
              <a:rPr lang="en-US" dirty="0" smtClean="0"/>
              <a:t>Write does or do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1.When ______ Mary have science class?</a:t>
            </a:r>
          </a:p>
          <a:p>
            <a:pPr>
              <a:buNone/>
            </a:pPr>
            <a:r>
              <a:rPr lang="en-US" dirty="0" smtClean="0"/>
              <a:t>2.When _______ Marta have Math class?</a:t>
            </a:r>
          </a:p>
          <a:p>
            <a:pPr>
              <a:buNone/>
            </a:pPr>
            <a:r>
              <a:rPr lang="en-US" dirty="0" smtClean="0"/>
              <a:t>3.When _____ they have lunch?</a:t>
            </a:r>
          </a:p>
          <a:p>
            <a:pPr>
              <a:buNone/>
            </a:pPr>
            <a:r>
              <a:rPr lang="en-US" dirty="0" smtClean="0"/>
              <a:t>4.When ______ you have lunch?</a:t>
            </a:r>
          </a:p>
          <a:p>
            <a:pPr>
              <a:buNone/>
            </a:pPr>
            <a:r>
              <a:rPr lang="en-US" dirty="0" smtClean="0"/>
              <a:t>5.When ______ Marta have computer class?</a:t>
            </a:r>
          </a:p>
          <a:p>
            <a:pPr>
              <a:buNone/>
            </a:pPr>
            <a:r>
              <a:rPr lang="en-US" dirty="0" smtClean="0"/>
              <a:t>6.When ______John have sport?</a:t>
            </a:r>
          </a:p>
          <a:p>
            <a:pPr>
              <a:buNone/>
            </a:pPr>
            <a:r>
              <a:rPr lang="en-US" dirty="0" smtClean="0"/>
              <a:t>7. When ______they have English class?</a:t>
            </a:r>
          </a:p>
          <a:p>
            <a:pPr>
              <a:buNone/>
            </a:pPr>
            <a:r>
              <a:rPr lang="en-US" dirty="0" smtClean="0"/>
              <a:t>8. When ________we have English class?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Write the correct word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None/>
            </a:pPr>
            <a:r>
              <a:rPr lang="en-US" dirty="0" smtClean="0"/>
              <a:t>1.What time does </a:t>
            </a:r>
            <a:r>
              <a:rPr lang="en-US" dirty="0" err="1" smtClean="0"/>
              <a:t>Elen</a:t>
            </a:r>
            <a:r>
              <a:rPr lang="en-US" dirty="0" smtClean="0"/>
              <a:t> have sport?</a:t>
            </a:r>
          </a:p>
          <a:p>
            <a:pPr marL="514350" indent="-514350">
              <a:buNone/>
            </a:pPr>
            <a:r>
              <a:rPr lang="en-US" dirty="0" smtClean="0"/>
              <a:t>      she _______ sport at 9:00 A.M</a:t>
            </a:r>
          </a:p>
          <a:p>
            <a:pPr marL="514350" indent="-514350">
              <a:buNone/>
            </a:pPr>
            <a:r>
              <a:rPr lang="en-US" dirty="0" smtClean="0"/>
              <a:t>2.When do you have computer class?</a:t>
            </a:r>
          </a:p>
          <a:p>
            <a:pPr marL="514350" indent="-514350">
              <a:buNone/>
            </a:pPr>
            <a:r>
              <a:rPr lang="en-US" dirty="0" smtClean="0"/>
              <a:t>     I ______ computer class at 10:00 A.M</a:t>
            </a:r>
          </a:p>
          <a:p>
            <a:pPr marL="514350" indent="-514350">
              <a:buNone/>
            </a:pPr>
            <a:r>
              <a:rPr lang="en-US" dirty="0" smtClean="0"/>
              <a:t>3.What time do the students have their first class?</a:t>
            </a:r>
          </a:p>
          <a:p>
            <a:pPr marL="514350" indent="-514350">
              <a:buNone/>
            </a:pPr>
            <a:r>
              <a:rPr lang="en-US" dirty="0" smtClean="0"/>
              <a:t>     they ______ their first class at 8:30</a:t>
            </a:r>
          </a:p>
          <a:p>
            <a:pPr marL="514350" indent="-514350">
              <a:buNone/>
            </a:pPr>
            <a:r>
              <a:rPr lang="en-US" dirty="0" smtClean="0"/>
              <a:t>4.When does Mary do her homework?</a:t>
            </a:r>
          </a:p>
          <a:p>
            <a:pPr marL="514350" indent="-514350">
              <a:buNone/>
            </a:pPr>
            <a:r>
              <a:rPr lang="en-US" dirty="0" smtClean="0"/>
              <a:t>     she ______ her homework at 4:00</a:t>
            </a:r>
          </a:p>
          <a:p>
            <a:pPr marL="514350" indent="-514350">
              <a:buNone/>
            </a:pPr>
            <a:r>
              <a:rPr lang="en-US" dirty="0" smtClean="0"/>
              <a:t>5.When do you and Sally do your homework</a:t>
            </a:r>
          </a:p>
          <a:p>
            <a:pPr marL="514350" indent="-514350">
              <a:buNone/>
            </a:pPr>
            <a:r>
              <a:rPr lang="en-US" dirty="0" smtClean="0"/>
              <a:t>     we ______ our homework in the evenings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/>
          <a:lstStyle/>
          <a:p>
            <a:r>
              <a:rPr lang="en-US" dirty="0" smtClean="0"/>
              <a:t>Other Activities: write sentences</a:t>
            </a:r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285860"/>
            <a:ext cx="4038600" cy="4840303"/>
          </a:xfrm>
        </p:spPr>
        <p:txBody>
          <a:bodyPr/>
          <a:lstStyle/>
          <a:p>
            <a:r>
              <a:rPr lang="en-US" dirty="0" smtClean="0"/>
              <a:t>Have breakfast/lunch/ dinner</a:t>
            </a:r>
          </a:p>
          <a:p>
            <a:r>
              <a:rPr lang="en-US" dirty="0" smtClean="0"/>
              <a:t>Go to bed</a:t>
            </a:r>
          </a:p>
          <a:p>
            <a:r>
              <a:rPr lang="en-US" dirty="0" smtClean="0"/>
              <a:t>Go to the café</a:t>
            </a:r>
          </a:p>
          <a:p>
            <a:r>
              <a:rPr lang="en-US" dirty="0" smtClean="0"/>
              <a:t>Read books</a:t>
            </a:r>
          </a:p>
          <a:p>
            <a:r>
              <a:rPr lang="en-US" dirty="0" smtClean="0"/>
              <a:t>Listen to music</a:t>
            </a:r>
          </a:p>
          <a:p>
            <a:r>
              <a:rPr lang="en-US" dirty="0" smtClean="0"/>
              <a:t>Do homework</a:t>
            </a:r>
          </a:p>
          <a:p>
            <a:r>
              <a:rPr lang="en-US" dirty="0" smtClean="0"/>
              <a:t>____________</a:t>
            </a:r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Example: I have breakfast at 7:00 AM</a:t>
            </a:r>
          </a:p>
          <a:p>
            <a:pPr>
              <a:buNone/>
            </a:pPr>
            <a:r>
              <a:rPr lang="en-US" dirty="0" smtClean="0"/>
              <a:t>1.____________</a:t>
            </a:r>
          </a:p>
          <a:p>
            <a:pPr>
              <a:buNone/>
            </a:pPr>
            <a:r>
              <a:rPr lang="en-US" dirty="0" smtClean="0"/>
              <a:t>2._____________</a:t>
            </a:r>
          </a:p>
          <a:p>
            <a:pPr>
              <a:buNone/>
            </a:pPr>
            <a:r>
              <a:rPr lang="en-US" dirty="0" smtClean="0"/>
              <a:t>3. ______________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Time Expressions: 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School Subjects/days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en-US" dirty="0" smtClean="0"/>
              <a:t>Mathematics            English</a:t>
            </a:r>
          </a:p>
          <a:p>
            <a:pPr>
              <a:buNone/>
            </a:pPr>
            <a:r>
              <a:rPr lang="en-US" dirty="0" smtClean="0"/>
              <a:t>History/ geography              physical education</a:t>
            </a:r>
          </a:p>
          <a:p>
            <a:pPr>
              <a:buNone/>
            </a:pPr>
            <a:r>
              <a:rPr lang="en-US" dirty="0" smtClean="0"/>
              <a:t>Science                physics</a:t>
            </a:r>
          </a:p>
          <a:p>
            <a:pPr>
              <a:buNone/>
            </a:pPr>
            <a:r>
              <a:rPr lang="en-US" dirty="0" smtClean="0"/>
              <a:t>Philosophy</a:t>
            </a:r>
          </a:p>
          <a:p>
            <a:endParaRPr lang="en-US" dirty="0" smtClean="0"/>
          </a:p>
          <a:p>
            <a:r>
              <a:rPr lang="en-US" dirty="0" smtClean="0"/>
              <a:t>I like ……….               </a:t>
            </a:r>
          </a:p>
          <a:p>
            <a:endParaRPr lang="en-US" dirty="0" smtClean="0"/>
          </a:p>
          <a:p>
            <a:r>
              <a:rPr lang="en-US" dirty="0" smtClean="0"/>
              <a:t>I don’t like……..   </a:t>
            </a:r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en-US" dirty="0" smtClean="0"/>
              <a:t>Wednesday</a:t>
            </a:r>
          </a:p>
          <a:p>
            <a:pPr>
              <a:buNone/>
            </a:pPr>
            <a:r>
              <a:rPr lang="en-US" dirty="0" smtClean="0"/>
              <a:t>Friday</a:t>
            </a:r>
          </a:p>
          <a:p>
            <a:pPr>
              <a:buNone/>
            </a:pPr>
            <a:r>
              <a:rPr lang="en-US" dirty="0" smtClean="0"/>
              <a:t>Monday</a:t>
            </a:r>
          </a:p>
          <a:p>
            <a:pPr>
              <a:buNone/>
            </a:pPr>
            <a:r>
              <a:rPr lang="en-US" dirty="0" smtClean="0"/>
              <a:t>Saturday</a:t>
            </a:r>
          </a:p>
          <a:p>
            <a:pPr>
              <a:buNone/>
            </a:pPr>
            <a:r>
              <a:rPr lang="en-US" dirty="0" smtClean="0"/>
              <a:t>Tuesday</a:t>
            </a:r>
          </a:p>
          <a:p>
            <a:pPr>
              <a:buNone/>
            </a:pPr>
            <a:r>
              <a:rPr lang="en-US" dirty="0" smtClean="0"/>
              <a:t>Sunday</a:t>
            </a:r>
          </a:p>
          <a:p>
            <a:pPr>
              <a:buNone/>
            </a:pPr>
            <a:r>
              <a:rPr lang="en-US" dirty="0" smtClean="0"/>
              <a:t>Thursday</a:t>
            </a:r>
          </a:p>
          <a:p>
            <a:pPr>
              <a:buNone/>
            </a:pPr>
            <a:r>
              <a:rPr lang="en-US" dirty="0" smtClean="0"/>
              <a:t>Weekdays/ weekend</a:t>
            </a:r>
          </a:p>
          <a:p>
            <a:pPr>
              <a:buNone/>
            </a:pPr>
            <a:r>
              <a:rPr lang="en-US" dirty="0" smtClean="0"/>
              <a:t>I like…….      / I don’t like….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>
            <a:normAutofit fontScale="90000"/>
          </a:bodyPr>
          <a:lstStyle/>
          <a:p>
            <a:pPr algn="l"/>
            <a:r>
              <a:rPr lang="en-US" sz="2800" dirty="0" smtClean="0"/>
              <a:t>Banking ( </a:t>
            </a:r>
            <a:r>
              <a:rPr lang="en-US" sz="2800" b="1" dirty="0" smtClean="0"/>
              <a:t>Investment): </a:t>
            </a:r>
            <a:r>
              <a:rPr lang="en-US" sz="2800" dirty="0" smtClean="0"/>
              <a:t>Match the words with the correct definition</a:t>
            </a:r>
            <a:endParaRPr lang="en-US" sz="2800" b="1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214422"/>
            <a:ext cx="2971792" cy="4911741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smtClean="0"/>
              <a:t>a. Investment</a:t>
            </a:r>
          </a:p>
          <a:p>
            <a:pPr>
              <a:buNone/>
            </a:pPr>
            <a:r>
              <a:rPr lang="en-US" dirty="0" smtClean="0"/>
              <a:t>b. Return</a:t>
            </a:r>
          </a:p>
          <a:p>
            <a:pPr>
              <a:buNone/>
            </a:pPr>
            <a:r>
              <a:rPr lang="en-US" dirty="0" err="1" smtClean="0"/>
              <a:t>c.Capital</a:t>
            </a:r>
            <a:endParaRPr lang="en-US" dirty="0" smtClean="0"/>
          </a:p>
          <a:p>
            <a:pPr>
              <a:buNone/>
            </a:pPr>
            <a:r>
              <a:rPr lang="en-US" dirty="0" err="1" smtClean="0"/>
              <a:t>d.Investment</a:t>
            </a:r>
            <a:r>
              <a:rPr lang="en-US" dirty="0" smtClean="0"/>
              <a:t> law</a:t>
            </a:r>
          </a:p>
          <a:p>
            <a:pPr>
              <a:buNone/>
            </a:pPr>
            <a:r>
              <a:rPr lang="en-US" dirty="0" err="1" smtClean="0"/>
              <a:t>e.Treaty</a:t>
            </a:r>
            <a:endParaRPr lang="en-US" dirty="0" smtClean="0"/>
          </a:p>
          <a:p>
            <a:pPr>
              <a:buNone/>
            </a:pPr>
            <a:r>
              <a:rPr lang="en-US" dirty="0" err="1" smtClean="0"/>
              <a:t>f.Stock</a:t>
            </a:r>
            <a:r>
              <a:rPr lang="en-US" dirty="0" smtClean="0"/>
              <a:t> investment</a:t>
            </a:r>
          </a:p>
          <a:p>
            <a:pPr>
              <a:buNone/>
            </a:pPr>
            <a:r>
              <a:rPr lang="en-US" dirty="0" err="1" smtClean="0"/>
              <a:t>g.Property</a:t>
            </a:r>
            <a:r>
              <a:rPr lang="en-US" dirty="0" smtClean="0"/>
              <a:t> investment</a:t>
            </a:r>
          </a:p>
          <a:p>
            <a:pPr>
              <a:buNone/>
            </a:pPr>
            <a:r>
              <a:rPr lang="en-US" dirty="0" err="1" smtClean="0"/>
              <a:t>h.Bond</a:t>
            </a:r>
            <a:r>
              <a:rPr lang="en-US" dirty="0" smtClean="0"/>
              <a:t> investment</a:t>
            </a:r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3786182" y="1214422"/>
            <a:ext cx="4900618" cy="4911741"/>
          </a:xfrm>
        </p:spPr>
        <p:txBody>
          <a:bodyPr>
            <a:normAutofit fontScale="70000" lnSpcReduction="20000"/>
          </a:bodyPr>
          <a:lstStyle/>
          <a:p>
            <a:pPr marL="514350" indent="-514350">
              <a:buAutoNum type="alphaLcPeriod"/>
            </a:pPr>
            <a:r>
              <a:rPr lang="en-US" dirty="0" smtClean="0"/>
              <a:t>Formal written agreement between two parties or more</a:t>
            </a:r>
          </a:p>
          <a:p>
            <a:pPr marL="514350" indent="-514350">
              <a:buAutoNum type="alphaLcPeriod"/>
            </a:pPr>
            <a:r>
              <a:rPr lang="en-US" dirty="0" smtClean="0"/>
              <a:t>Money I invest in a business</a:t>
            </a:r>
          </a:p>
          <a:p>
            <a:pPr marL="514350" indent="-514350">
              <a:buAutoNum type="alphaLcPeriod"/>
            </a:pPr>
            <a:r>
              <a:rPr lang="en-US" dirty="0" smtClean="0"/>
              <a:t>Another word for ‘profit’ money I take from my business</a:t>
            </a:r>
          </a:p>
          <a:p>
            <a:pPr marL="514350" indent="-514350">
              <a:buAutoNum type="alphaLcPeriod"/>
            </a:pPr>
            <a:r>
              <a:rPr lang="en-US" dirty="0" smtClean="0"/>
              <a:t>Using my money in a project/business</a:t>
            </a:r>
          </a:p>
          <a:p>
            <a:pPr marL="514350" indent="-514350">
              <a:buAutoNum type="alphaLcPeriod"/>
            </a:pPr>
            <a:r>
              <a:rPr lang="en-US" dirty="0" smtClean="0"/>
              <a:t>A branch of law that sets rules regulating investment</a:t>
            </a:r>
          </a:p>
          <a:p>
            <a:pPr marL="514350" indent="-514350">
              <a:buAutoNum type="alphaLcPeriod"/>
            </a:pPr>
            <a:r>
              <a:rPr lang="en-US" dirty="0" smtClean="0"/>
              <a:t>Type of investment where you buy for example a share in  company and have profit according to the your share</a:t>
            </a:r>
          </a:p>
          <a:p>
            <a:pPr marL="514350" indent="-514350">
              <a:buAutoNum type="alphaLcPeriod"/>
            </a:pPr>
            <a:r>
              <a:rPr lang="en-US" dirty="0" smtClean="0"/>
              <a:t>Type of investment where you can use a possession (car, house, office) in return of a profit</a:t>
            </a:r>
          </a:p>
          <a:p>
            <a:pPr marL="514350" indent="-514350">
              <a:buAutoNum type="alphaLcPeriod"/>
            </a:pPr>
            <a:r>
              <a:rPr lang="en-US" dirty="0" smtClean="0"/>
              <a:t>Type of investment like taking a credit from a bank but the interest in based on the percentage of the success of the </a:t>
            </a:r>
            <a:r>
              <a:rPr lang="en-US" smtClean="0"/>
              <a:t>invested money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2800" dirty="0" smtClean="0"/>
              <a:t>Real-Estate </a:t>
            </a:r>
            <a:r>
              <a:rPr lang="en-US" sz="2800" dirty="0" smtClean="0"/>
              <a:t>( </a:t>
            </a:r>
            <a:r>
              <a:rPr lang="en-US" sz="2800" b="1" dirty="0" smtClean="0"/>
              <a:t>Real-Estate): </a:t>
            </a:r>
            <a:r>
              <a:rPr lang="en-US" sz="2800" dirty="0" smtClean="0"/>
              <a:t>Match the words with the correct definition</a:t>
            </a:r>
            <a:endParaRPr lang="en-US" sz="2800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357298"/>
            <a:ext cx="2971792" cy="4768865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err="1" smtClean="0"/>
              <a:t>a.real</a:t>
            </a:r>
            <a:r>
              <a:rPr lang="en-US" dirty="0" smtClean="0"/>
              <a:t>-estate</a:t>
            </a:r>
          </a:p>
          <a:p>
            <a:pPr>
              <a:buNone/>
            </a:pPr>
            <a:r>
              <a:rPr lang="en-US" dirty="0" err="1" smtClean="0"/>
              <a:t>b.Lease</a:t>
            </a:r>
            <a:endParaRPr lang="en-US" dirty="0" smtClean="0"/>
          </a:p>
          <a:p>
            <a:pPr>
              <a:buNone/>
            </a:pPr>
            <a:r>
              <a:rPr lang="en-US" dirty="0" err="1" smtClean="0"/>
              <a:t>c.real</a:t>
            </a:r>
            <a:r>
              <a:rPr lang="en-US" dirty="0" smtClean="0"/>
              <a:t>-estate broker</a:t>
            </a:r>
          </a:p>
          <a:p>
            <a:pPr>
              <a:buNone/>
            </a:pPr>
            <a:r>
              <a:rPr lang="en-US" dirty="0" err="1" smtClean="0"/>
              <a:t>d.Transaction</a:t>
            </a:r>
            <a:endParaRPr lang="en-US" dirty="0" smtClean="0"/>
          </a:p>
          <a:p>
            <a:pPr>
              <a:buNone/>
            </a:pPr>
            <a:r>
              <a:rPr lang="en-US" dirty="0" err="1" smtClean="0"/>
              <a:t>e.Eviction</a:t>
            </a:r>
            <a:endParaRPr lang="en-US" dirty="0" smtClean="0"/>
          </a:p>
          <a:p>
            <a:pPr>
              <a:buNone/>
            </a:pPr>
            <a:r>
              <a:rPr lang="en-US" dirty="0" err="1" smtClean="0"/>
              <a:t>f.Tenant</a:t>
            </a:r>
            <a:endParaRPr lang="en-US" dirty="0" smtClean="0"/>
          </a:p>
          <a:p>
            <a:pPr>
              <a:buNone/>
            </a:pPr>
            <a:r>
              <a:rPr lang="en-US" dirty="0" err="1" smtClean="0"/>
              <a:t>g.Furnished</a:t>
            </a:r>
            <a:r>
              <a:rPr lang="en-US" dirty="0" smtClean="0"/>
              <a:t> flat/apartment</a:t>
            </a:r>
          </a:p>
          <a:p>
            <a:pPr>
              <a:buNone/>
            </a:pPr>
            <a:r>
              <a:rPr lang="en-US" dirty="0" err="1" smtClean="0"/>
              <a:t>h.mortgage</a:t>
            </a:r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3214678" y="1285860"/>
            <a:ext cx="5472122" cy="4840303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smtClean="0"/>
              <a:t>1.A person who pays rent to use a property possessed by another person</a:t>
            </a:r>
          </a:p>
          <a:p>
            <a:pPr>
              <a:buNone/>
            </a:pPr>
            <a:r>
              <a:rPr lang="en-US" dirty="0" smtClean="0"/>
              <a:t>2.Contract granting the use or occupation of a property (</a:t>
            </a:r>
            <a:r>
              <a:rPr lang="en-US" dirty="0" err="1" smtClean="0"/>
              <a:t>land,house</a:t>
            </a:r>
            <a:r>
              <a:rPr lang="en-US" dirty="0" smtClean="0"/>
              <a:t>…)</a:t>
            </a:r>
          </a:p>
          <a:p>
            <a:pPr>
              <a:buNone/>
            </a:pPr>
            <a:r>
              <a:rPr lang="en-US" dirty="0" smtClean="0"/>
              <a:t>3.A place (house/apartment) with furniture</a:t>
            </a:r>
          </a:p>
          <a:p>
            <a:pPr>
              <a:buNone/>
            </a:pPr>
            <a:r>
              <a:rPr lang="en-US" dirty="0" smtClean="0"/>
              <a:t>4.Removal of someone from a property</a:t>
            </a:r>
          </a:p>
          <a:p>
            <a:pPr>
              <a:buNone/>
            </a:pPr>
            <a:r>
              <a:rPr lang="en-US" dirty="0" smtClean="0"/>
              <a:t>5.A business related to buying, selling, renting houses/apartments</a:t>
            </a:r>
          </a:p>
          <a:p>
            <a:pPr>
              <a:buNone/>
            </a:pPr>
            <a:r>
              <a:rPr lang="en-US" dirty="0" smtClean="0"/>
              <a:t>6.A person who sells or buys a property for others with a commission</a:t>
            </a:r>
          </a:p>
          <a:p>
            <a:pPr>
              <a:buNone/>
            </a:pPr>
            <a:r>
              <a:rPr lang="en-US" dirty="0" smtClean="0"/>
              <a:t>7. Conducting the operation of buying or selling</a:t>
            </a:r>
          </a:p>
          <a:p>
            <a:pPr>
              <a:buNone/>
            </a:pPr>
            <a:r>
              <a:rPr lang="en-US" dirty="0" smtClean="0"/>
              <a:t>8.Loan from a bank to buy a property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Days/ Time expressions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i="1" u="sng" dirty="0" smtClean="0"/>
              <a:t>Correct the mistakes in the days:</a:t>
            </a:r>
          </a:p>
          <a:p>
            <a:pPr>
              <a:buNone/>
            </a:pPr>
            <a:r>
              <a:rPr lang="en-US" dirty="0" err="1" smtClean="0"/>
              <a:t>Manday</a:t>
            </a:r>
            <a:r>
              <a:rPr lang="en-US" dirty="0" smtClean="0"/>
              <a:t>: _________</a:t>
            </a:r>
          </a:p>
          <a:p>
            <a:pPr>
              <a:buNone/>
            </a:pPr>
            <a:r>
              <a:rPr lang="en-US" dirty="0" err="1" smtClean="0"/>
              <a:t>Tesday</a:t>
            </a:r>
            <a:r>
              <a:rPr lang="en-US" dirty="0" smtClean="0"/>
              <a:t>: ________</a:t>
            </a:r>
          </a:p>
          <a:p>
            <a:pPr>
              <a:buNone/>
            </a:pPr>
            <a:r>
              <a:rPr lang="en-US" dirty="0" err="1" smtClean="0"/>
              <a:t>Wenesday</a:t>
            </a:r>
            <a:r>
              <a:rPr lang="en-US" dirty="0" smtClean="0"/>
              <a:t>: __________</a:t>
            </a:r>
          </a:p>
          <a:p>
            <a:pPr>
              <a:buNone/>
            </a:pPr>
            <a:r>
              <a:rPr lang="en-US" dirty="0" err="1" smtClean="0"/>
              <a:t>Thirsday</a:t>
            </a:r>
            <a:r>
              <a:rPr lang="en-US" dirty="0" smtClean="0"/>
              <a:t>: __________</a:t>
            </a:r>
          </a:p>
          <a:p>
            <a:pPr>
              <a:buNone/>
            </a:pPr>
            <a:r>
              <a:rPr lang="en-US" dirty="0" err="1" smtClean="0"/>
              <a:t>Fraday</a:t>
            </a:r>
            <a:r>
              <a:rPr lang="en-US" dirty="0" smtClean="0"/>
              <a:t>: __________</a:t>
            </a:r>
          </a:p>
          <a:p>
            <a:pPr>
              <a:buNone/>
            </a:pPr>
            <a:r>
              <a:rPr lang="en-US" dirty="0" err="1" smtClean="0"/>
              <a:t>Saterday</a:t>
            </a:r>
            <a:r>
              <a:rPr lang="en-US" dirty="0" smtClean="0"/>
              <a:t>: _________</a:t>
            </a:r>
          </a:p>
          <a:p>
            <a:pPr>
              <a:buNone/>
            </a:pPr>
            <a:r>
              <a:rPr lang="en-US" dirty="0" err="1" smtClean="0"/>
              <a:t>Sanday</a:t>
            </a:r>
            <a:r>
              <a:rPr lang="en-US" dirty="0" smtClean="0"/>
              <a:t>: _________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I have English ____ Mondays/weekdays/ weekends</a:t>
            </a:r>
          </a:p>
          <a:p>
            <a:pPr>
              <a:buNone/>
            </a:pPr>
            <a:r>
              <a:rPr lang="en-US" dirty="0" smtClean="0"/>
              <a:t>I have work ____   ____ morning/afternoon/ evening</a:t>
            </a:r>
          </a:p>
          <a:p>
            <a:pPr>
              <a:buNone/>
            </a:pPr>
            <a:r>
              <a:rPr lang="en-US" dirty="0" smtClean="0"/>
              <a:t>I have sport _____ early/late</a:t>
            </a:r>
          </a:p>
          <a:p>
            <a:pPr>
              <a:buNone/>
            </a:pPr>
            <a:r>
              <a:rPr lang="en-US" dirty="0" smtClean="0"/>
              <a:t>I have Mathematics ____ 10: 00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Write the correct preposition: on- in the- at- Ø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Iam</a:t>
            </a:r>
            <a:r>
              <a:rPr lang="en-US" dirty="0" smtClean="0"/>
              <a:t> free ____ </a:t>
            </a:r>
            <a:r>
              <a:rPr lang="en-US" dirty="0" err="1" smtClean="0"/>
              <a:t>tuesdays</a:t>
            </a:r>
            <a:endParaRPr lang="en-US" dirty="0" smtClean="0"/>
          </a:p>
          <a:p>
            <a:r>
              <a:rPr lang="en-US" dirty="0" smtClean="0"/>
              <a:t>I watch TV ___  ___ the evening</a:t>
            </a:r>
          </a:p>
          <a:p>
            <a:r>
              <a:rPr lang="en-US" dirty="0" smtClean="0"/>
              <a:t>I visit my family ___ weekends</a:t>
            </a:r>
          </a:p>
          <a:p>
            <a:r>
              <a:rPr lang="en-US" dirty="0" smtClean="0"/>
              <a:t>I start my classes ____ 8:30</a:t>
            </a:r>
          </a:p>
          <a:p>
            <a:r>
              <a:rPr lang="en-US" dirty="0" smtClean="0"/>
              <a:t>I practice sport ____ early mornings</a:t>
            </a:r>
          </a:p>
          <a:p>
            <a:r>
              <a:rPr lang="en-US" dirty="0" smtClean="0"/>
              <a:t>I usually do my homework ____ night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Listen to the conversation and complete with the right word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/>
              <a:t>Jack: Let’s go to the park on ________.</a:t>
            </a:r>
          </a:p>
          <a:p>
            <a:pPr>
              <a:buNone/>
            </a:pPr>
            <a:r>
              <a:rPr lang="en-US" dirty="0" smtClean="0"/>
              <a:t>Amy: ok, but let’s go ___  ____ afternoon. I sleep ____ on weekends</a:t>
            </a:r>
          </a:p>
          <a:p>
            <a:pPr>
              <a:buNone/>
            </a:pPr>
            <a:r>
              <a:rPr lang="en-US" dirty="0" smtClean="0"/>
              <a:t>Jack: what time do you get up on </a:t>
            </a:r>
            <a:r>
              <a:rPr lang="en-US" dirty="0" err="1" smtClean="0"/>
              <a:t>sundays</a:t>
            </a:r>
            <a:r>
              <a:rPr lang="en-US" dirty="0" smtClean="0"/>
              <a:t>? </a:t>
            </a:r>
          </a:p>
          <a:p>
            <a:pPr>
              <a:buNone/>
            </a:pPr>
            <a:r>
              <a:rPr lang="en-US" dirty="0" smtClean="0"/>
              <a:t>Amy: ____ 10:00</a:t>
            </a:r>
          </a:p>
          <a:p>
            <a:pPr>
              <a:buNone/>
            </a:pPr>
            <a:r>
              <a:rPr lang="en-US" dirty="0" smtClean="0"/>
              <a:t>Jack: oh, that’s _____. On </a:t>
            </a:r>
            <a:r>
              <a:rPr lang="en-US" dirty="0" err="1" smtClean="0"/>
              <a:t>sundays</a:t>
            </a:r>
            <a:r>
              <a:rPr lang="en-US" dirty="0" smtClean="0"/>
              <a:t> I get up at noon</a:t>
            </a:r>
          </a:p>
          <a:p>
            <a:pPr>
              <a:buNone/>
            </a:pPr>
            <a:r>
              <a:rPr lang="en-US" dirty="0" smtClean="0"/>
              <a:t>Amy: Do you eat breakfast then?</a:t>
            </a:r>
          </a:p>
          <a:p>
            <a:pPr>
              <a:buNone/>
            </a:pPr>
            <a:r>
              <a:rPr lang="en-US" dirty="0" smtClean="0"/>
              <a:t>Jack: Sure. I _____ breakfast every day</a:t>
            </a:r>
          </a:p>
          <a:p>
            <a:pPr>
              <a:buNone/>
            </a:pPr>
            <a:r>
              <a:rPr lang="en-US" dirty="0" smtClean="0"/>
              <a:t>Jack: Then, let’s meet at this restaurant ___ 1: 00. they serve breakfast all day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Telling</a:t>
            </a:r>
            <a:r>
              <a:rPr lang="fr-FR" dirty="0" smtClean="0"/>
              <a:t> time</a:t>
            </a:r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28596" y="1600200"/>
            <a:ext cx="4067204" cy="4757758"/>
          </a:xfrm>
        </p:spPr>
        <p:txBody>
          <a:bodyPr>
            <a:normAutofit fontScale="85000" lnSpcReduction="10000"/>
          </a:bodyPr>
          <a:lstStyle/>
          <a:p>
            <a:r>
              <a:rPr lang="fr-FR" b="1" dirty="0" err="1" smtClean="0"/>
              <a:t>What</a:t>
            </a:r>
            <a:r>
              <a:rPr lang="fr-FR" b="1" dirty="0" smtClean="0"/>
              <a:t> time </a:t>
            </a:r>
            <a:r>
              <a:rPr lang="fr-FR" b="1" dirty="0" err="1" smtClean="0"/>
              <a:t>is</a:t>
            </a:r>
            <a:r>
              <a:rPr lang="fr-FR" b="1" dirty="0" smtClean="0"/>
              <a:t> </a:t>
            </a:r>
            <a:r>
              <a:rPr lang="fr-FR" b="1" dirty="0" err="1" smtClean="0"/>
              <a:t>it</a:t>
            </a:r>
            <a:r>
              <a:rPr lang="fr-FR" dirty="0" smtClean="0"/>
              <a:t>?    </a:t>
            </a:r>
          </a:p>
          <a:p>
            <a:pPr>
              <a:buNone/>
            </a:pPr>
            <a:r>
              <a:rPr lang="fr-FR" dirty="0" smtClean="0"/>
              <a:t>      It </a:t>
            </a:r>
            <a:r>
              <a:rPr lang="fr-FR" dirty="0" err="1" smtClean="0"/>
              <a:t>is</a:t>
            </a:r>
            <a:r>
              <a:rPr lang="fr-FR" dirty="0" smtClean="0"/>
              <a:t> …….</a:t>
            </a:r>
          </a:p>
          <a:p>
            <a:r>
              <a:rPr lang="fr-FR" b="1" dirty="0" smtClean="0"/>
              <a:t>Do </a:t>
            </a:r>
            <a:r>
              <a:rPr lang="fr-FR" b="1" dirty="0" err="1" smtClean="0"/>
              <a:t>you</a:t>
            </a:r>
            <a:r>
              <a:rPr lang="fr-FR" b="1" dirty="0" smtClean="0"/>
              <a:t> have a </a:t>
            </a:r>
            <a:r>
              <a:rPr lang="fr-FR" b="1" dirty="0" err="1" smtClean="0"/>
              <a:t>watch</a:t>
            </a:r>
            <a:r>
              <a:rPr lang="fr-FR" dirty="0" smtClean="0"/>
              <a:t>?   </a:t>
            </a:r>
          </a:p>
          <a:p>
            <a:r>
              <a:rPr lang="fr-FR" dirty="0" err="1" smtClean="0"/>
              <a:t>It’s</a:t>
            </a:r>
            <a:r>
              <a:rPr lang="fr-FR" dirty="0" smtClean="0"/>
              <a:t> …..</a:t>
            </a:r>
          </a:p>
          <a:p>
            <a:r>
              <a:rPr lang="fr-FR" dirty="0" smtClean="0"/>
              <a:t>7 </a:t>
            </a:r>
            <a:r>
              <a:rPr lang="fr-FR" b="1" dirty="0" smtClean="0"/>
              <a:t>In the </a:t>
            </a:r>
            <a:r>
              <a:rPr lang="fr-FR" b="1" dirty="0" err="1" smtClean="0"/>
              <a:t>morning</a:t>
            </a:r>
            <a:r>
              <a:rPr lang="fr-FR" dirty="0" smtClean="0"/>
              <a:t>: 7:00 </a:t>
            </a:r>
            <a:r>
              <a:rPr lang="fr-FR" b="1" dirty="0" smtClean="0"/>
              <a:t>A.M</a:t>
            </a:r>
          </a:p>
          <a:p>
            <a:r>
              <a:rPr lang="fr-FR" dirty="0" smtClean="0"/>
              <a:t>7In the </a:t>
            </a:r>
            <a:r>
              <a:rPr lang="fr-FR" b="1" dirty="0" err="1" smtClean="0"/>
              <a:t>afternoon</a:t>
            </a:r>
            <a:r>
              <a:rPr lang="fr-FR" b="1" dirty="0" smtClean="0"/>
              <a:t>/</a:t>
            </a:r>
            <a:r>
              <a:rPr lang="fr-FR" b="1" dirty="0" err="1" smtClean="0"/>
              <a:t>evening</a:t>
            </a:r>
            <a:r>
              <a:rPr lang="fr-FR" dirty="0" smtClean="0"/>
              <a:t>: 7:00 </a:t>
            </a:r>
            <a:r>
              <a:rPr lang="fr-FR" b="1" dirty="0" smtClean="0"/>
              <a:t>P.M</a:t>
            </a:r>
          </a:p>
          <a:p>
            <a:r>
              <a:rPr lang="fr-FR" dirty="0" smtClean="0"/>
              <a:t>10 </a:t>
            </a:r>
            <a:r>
              <a:rPr lang="fr-FR" dirty="0" err="1" smtClean="0"/>
              <a:t>at</a:t>
            </a:r>
            <a:r>
              <a:rPr lang="fr-FR" dirty="0" smtClean="0"/>
              <a:t> </a:t>
            </a:r>
            <a:r>
              <a:rPr lang="fr-FR" b="1" dirty="0" smtClean="0"/>
              <a:t>night</a:t>
            </a:r>
            <a:r>
              <a:rPr lang="fr-FR" dirty="0" smtClean="0"/>
              <a:t>: 10:00 </a:t>
            </a:r>
            <a:r>
              <a:rPr lang="fr-FR" b="1" dirty="0" smtClean="0"/>
              <a:t>P.M</a:t>
            </a:r>
          </a:p>
          <a:p>
            <a:endParaRPr lang="fr-FR" dirty="0" smtClean="0"/>
          </a:p>
          <a:p>
            <a:r>
              <a:rPr lang="fr-FR" dirty="0" smtClean="0"/>
              <a:t>12:00 P.M (</a:t>
            </a:r>
            <a:r>
              <a:rPr lang="fr-FR" dirty="0" err="1" smtClean="0"/>
              <a:t>noon</a:t>
            </a:r>
            <a:r>
              <a:rPr lang="fr-FR" dirty="0" smtClean="0"/>
              <a:t>)</a:t>
            </a:r>
          </a:p>
          <a:p>
            <a:r>
              <a:rPr lang="fr-FR" dirty="0" smtClean="0"/>
              <a:t>12:00 A.M (</a:t>
            </a:r>
            <a:r>
              <a:rPr lang="fr-FR" dirty="0" err="1" smtClean="0"/>
              <a:t>midnight</a:t>
            </a:r>
            <a:r>
              <a:rPr lang="fr-FR" dirty="0" smtClean="0"/>
              <a:t>)</a:t>
            </a:r>
          </a:p>
          <a:p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fr-FR" dirty="0" smtClean="0"/>
              <a:t>1:00 _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one </a:t>
            </a:r>
            <a:r>
              <a:rPr lang="fr-FR" b="1" dirty="0" err="1" smtClean="0"/>
              <a:t>o’clock</a:t>
            </a:r>
            <a:r>
              <a:rPr lang="fr-FR" b="1" dirty="0" smtClean="0"/>
              <a:t>/</a:t>
            </a:r>
            <a:r>
              <a:rPr lang="fr-FR" b="1" dirty="0" err="1" smtClean="0"/>
              <a:t>sharp</a:t>
            </a:r>
            <a:endParaRPr lang="fr-FR" b="1" dirty="0" smtClean="0"/>
          </a:p>
          <a:p>
            <a:pPr>
              <a:buNone/>
            </a:pPr>
            <a:r>
              <a:rPr lang="fr-FR" dirty="0" smtClean="0"/>
              <a:t>1: 05_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five </a:t>
            </a:r>
            <a:r>
              <a:rPr lang="fr-FR" dirty="0" err="1" smtClean="0"/>
              <a:t>after</a:t>
            </a:r>
            <a:r>
              <a:rPr lang="fr-FR" dirty="0" smtClean="0"/>
              <a:t> one/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one-</a:t>
            </a:r>
            <a:r>
              <a:rPr lang="fr-FR" b="1" dirty="0" smtClean="0"/>
              <a:t>oh</a:t>
            </a:r>
            <a:r>
              <a:rPr lang="fr-FR" dirty="0" smtClean="0"/>
              <a:t>-five</a:t>
            </a:r>
          </a:p>
          <a:p>
            <a:pPr>
              <a:buNone/>
            </a:pPr>
            <a:r>
              <a:rPr lang="fr-FR" dirty="0" smtClean="0"/>
              <a:t>1:15_it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b="1" dirty="0" smtClean="0"/>
              <a:t>a quarter </a:t>
            </a:r>
            <a:r>
              <a:rPr lang="fr-FR" b="1" dirty="0" err="1" smtClean="0"/>
              <a:t>after</a:t>
            </a:r>
            <a:r>
              <a:rPr lang="fr-FR" dirty="0" smtClean="0"/>
              <a:t> 1</a:t>
            </a:r>
          </a:p>
          <a:p>
            <a:pPr>
              <a:buNone/>
            </a:pPr>
            <a:r>
              <a:rPr lang="fr-FR" dirty="0" smtClean="0"/>
              <a:t>1:45_it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b="1" dirty="0" smtClean="0"/>
              <a:t>a quarter to</a:t>
            </a:r>
            <a:r>
              <a:rPr lang="fr-FR" dirty="0" smtClean="0"/>
              <a:t> 2</a:t>
            </a:r>
          </a:p>
          <a:p>
            <a:pPr>
              <a:buNone/>
            </a:pPr>
            <a:r>
              <a:rPr lang="fr-FR" dirty="0" smtClean="0"/>
              <a:t>Quarter: 15 minutes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r>
              <a:rPr lang="fr-FR" dirty="0" smtClean="0"/>
              <a:t>1:30_it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b="1" dirty="0" err="1" smtClean="0"/>
              <a:t>half</a:t>
            </a:r>
            <a:r>
              <a:rPr lang="fr-FR" b="1" dirty="0" smtClean="0"/>
              <a:t> </a:t>
            </a:r>
            <a:r>
              <a:rPr lang="fr-FR" b="1" dirty="0" err="1" smtClean="0"/>
              <a:t>past</a:t>
            </a:r>
            <a:r>
              <a:rPr lang="fr-FR" b="1" dirty="0" smtClean="0"/>
              <a:t>/</a:t>
            </a:r>
            <a:r>
              <a:rPr lang="fr-FR" b="1" dirty="0" err="1" smtClean="0"/>
              <a:t>after</a:t>
            </a:r>
            <a:r>
              <a:rPr lang="fr-FR" b="1" dirty="0" smtClean="0"/>
              <a:t> 1</a:t>
            </a:r>
          </a:p>
          <a:p>
            <a:pPr>
              <a:buNone/>
            </a:pPr>
            <a:r>
              <a:rPr lang="fr-FR" dirty="0" smtClean="0"/>
              <a:t>1:30_it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b="1" dirty="0" err="1" smtClean="0"/>
              <a:t>half</a:t>
            </a:r>
            <a:r>
              <a:rPr lang="fr-FR" b="1" dirty="0" smtClean="0"/>
              <a:t> </a:t>
            </a:r>
            <a:r>
              <a:rPr lang="fr-FR" b="1" dirty="0" err="1" smtClean="0"/>
              <a:t>past</a:t>
            </a:r>
            <a:r>
              <a:rPr lang="fr-FR" b="1" dirty="0" smtClean="0"/>
              <a:t>/to 2</a:t>
            </a:r>
          </a:p>
          <a:p>
            <a:pPr>
              <a:buNone/>
            </a:pPr>
            <a:r>
              <a:rPr lang="fr-FR" dirty="0" err="1" smtClean="0"/>
              <a:t>Half</a:t>
            </a:r>
            <a:r>
              <a:rPr lang="fr-FR" dirty="0" smtClean="0"/>
              <a:t>: 30 minutes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Telling</a:t>
            </a:r>
            <a:r>
              <a:rPr lang="fr-FR" dirty="0" smtClean="0"/>
              <a:t> Time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fr-FR" i="1" u="sng" dirty="0" smtClean="0"/>
              <a:t>Say the time </a:t>
            </a:r>
            <a:r>
              <a:rPr lang="fr-FR" i="1" u="sng" dirty="0" err="1" smtClean="0"/>
              <a:t>another</a:t>
            </a:r>
            <a:r>
              <a:rPr lang="fr-FR" i="1" u="sng" dirty="0" smtClean="0"/>
              <a:t> </a:t>
            </a:r>
            <a:r>
              <a:rPr lang="fr-FR" i="1" u="sng" dirty="0" err="1" smtClean="0"/>
              <a:t>way</a:t>
            </a:r>
            <a:r>
              <a:rPr lang="fr-FR" i="1" u="sng" dirty="0" smtClean="0"/>
              <a:t>:</a:t>
            </a:r>
          </a:p>
          <a:p>
            <a:pPr>
              <a:buNone/>
            </a:pPr>
            <a:r>
              <a:rPr lang="fr-FR" dirty="0" smtClean="0"/>
              <a:t>a.it’s </a:t>
            </a:r>
            <a:r>
              <a:rPr lang="fr-FR" dirty="0" err="1" smtClean="0"/>
              <a:t>nine</a:t>
            </a:r>
            <a:r>
              <a:rPr lang="fr-FR" dirty="0" smtClean="0"/>
              <a:t> </a:t>
            </a:r>
            <a:r>
              <a:rPr lang="fr-FR" dirty="0" err="1" smtClean="0"/>
              <a:t>o’clock</a:t>
            </a:r>
            <a:r>
              <a:rPr lang="fr-FR" dirty="0" smtClean="0"/>
              <a:t> in the </a:t>
            </a:r>
            <a:r>
              <a:rPr lang="fr-FR" dirty="0" err="1" smtClean="0"/>
              <a:t>evening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b.it’s </a:t>
            </a:r>
            <a:r>
              <a:rPr lang="fr-FR" dirty="0" err="1" smtClean="0"/>
              <a:t>eight</a:t>
            </a:r>
            <a:r>
              <a:rPr lang="fr-FR" dirty="0" smtClean="0"/>
              <a:t> </a:t>
            </a:r>
            <a:r>
              <a:rPr lang="fr-FR" dirty="0" err="1" smtClean="0"/>
              <a:t>o’clock</a:t>
            </a:r>
            <a:r>
              <a:rPr lang="fr-FR" dirty="0" smtClean="0"/>
              <a:t> in the </a:t>
            </a:r>
            <a:r>
              <a:rPr lang="fr-FR" dirty="0" err="1" smtClean="0"/>
              <a:t>morning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c.it’s </a:t>
            </a:r>
            <a:r>
              <a:rPr lang="fr-FR" dirty="0" err="1" smtClean="0"/>
              <a:t>twelve</a:t>
            </a:r>
            <a:r>
              <a:rPr lang="fr-FR" dirty="0" smtClean="0"/>
              <a:t> </a:t>
            </a:r>
            <a:r>
              <a:rPr lang="fr-FR" dirty="0" err="1" smtClean="0"/>
              <a:t>o’clock</a:t>
            </a:r>
            <a:r>
              <a:rPr lang="fr-FR" dirty="0" smtClean="0"/>
              <a:t> </a:t>
            </a:r>
            <a:r>
              <a:rPr lang="fr-FR" dirty="0" err="1" smtClean="0"/>
              <a:t>at</a:t>
            </a:r>
            <a:r>
              <a:rPr lang="fr-FR" dirty="0" smtClean="0"/>
              <a:t> night</a:t>
            </a:r>
          </a:p>
          <a:p>
            <a:pPr>
              <a:buNone/>
            </a:pPr>
            <a:r>
              <a:rPr lang="fr-FR" dirty="0" smtClean="0"/>
              <a:t>d.it’s </a:t>
            </a:r>
            <a:r>
              <a:rPr lang="fr-FR" dirty="0" err="1" smtClean="0"/>
              <a:t>three</a:t>
            </a:r>
            <a:r>
              <a:rPr lang="fr-FR" dirty="0" smtClean="0"/>
              <a:t> in the </a:t>
            </a:r>
            <a:r>
              <a:rPr lang="fr-FR" dirty="0" err="1" smtClean="0"/>
              <a:t>afternoon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e.it’s 3:00 A.M</a:t>
            </a:r>
          </a:p>
          <a:p>
            <a:pPr>
              <a:buNone/>
            </a:pPr>
            <a:r>
              <a:rPr lang="fr-FR" dirty="0" smtClean="0"/>
              <a:t>f.it’s 6:00 P.M</a:t>
            </a:r>
          </a:p>
          <a:p>
            <a:pPr>
              <a:buNone/>
            </a:pPr>
            <a:r>
              <a:rPr lang="fr-FR" dirty="0" smtClean="0"/>
              <a:t>g.it’s 4:00 P.M</a:t>
            </a:r>
          </a:p>
          <a:p>
            <a:pPr>
              <a:buNone/>
            </a:pPr>
            <a:r>
              <a:rPr lang="fr-FR" dirty="0" smtClean="0"/>
              <a:t>h. </a:t>
            </a:r>
            <a:r>
              <a:rPr lang="fr-FR" dirty="0" err="1" smtClean="0"/>
              <a:t>it’s</a:t>
            </a:r>
            <a:r>
              <a:rPr lang="fr-FR" dirty="0" smtClean="0"/>
              <a:t> 12:00 P.M</a:t>
            </a:r>
          </a:p>
          <a:p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r>
              <a:rPr lang="fr-FR" i="1" u="sng" dirty="0" smtClean="0"/>
              <a:t>Say </a:t>
            </a:r>
            <a:r>
              <a:rPr lang="fr-FR" i="1" u="sng" dirty="0" err="1" smtClean="0"/>
              <a:t>what</a:t>
            </a:r>
            <a:r>
              <a:rPr lang="fr-FR" i="1" u="sng" dirty="0" smtClean="0"/>
              <a:t> time </a:t>
            </a:r>
            <a:r>
              <a:rPr lang="fr-FR" i="1" u="sng" dirty="0" err="1" smtClean="0"/>
              <a:t>is</a:t>
            </a:r>
            <a:r>
              <a:rPr lang="fr-FR" i="1" u="sng" dirty="0" smtClean="0"/>
              <a:t> </a:t>
            </a:r>
            <a:r>
              <a:rPr lang="fr-FR" i="1" u="sng" dirty="0" err="1" smtClean="0"/>
              <a:t>it</a:t>
            </a:r>
            <a:r>
              <a:rPr lang="fr-FR" i="1" u="sng" dirty="0" smtClean="0"/>
              <a:t>:</a:t>
            </a:r>
          </a:p>
          <a:p>
            <a:pPr>
              <a:buNone/>
            </a:pPr>
            <a:endParaRPr lang="fr-FR" i="1" u="sng" dirty="0" smtClean="0"/>
          </a:p>
          <a:p>
            <a:pPr fontAlgn="t"/>
            <a:r>
              <a:rPr lang="fr-FR" dirty="0" smtClean="0"/>
              <a:t>2:20</a:t>
            </a:r>
          </a:p>
          <a:p>
            <a:pPr fontAlgn="t"/>
            <a:r>
              <a:rPr lang="fr-FR" dirty="0" smtClean="0"/>
              <a:t>7:50</a:t>
            </a:r>
          </a:p>
          <a:p>
            <a:pPr fontAlgn="t"/>
            <a:r>
              <a:rPr lang="fr-FR" dirty="0" smtClean="0"/>
              <a:t>8:45</a:t>
            </a:r>
          </a:p>
          <a:p>
            <a:pPr fontAlgn="t"/>
            <a:r>
              <a:rPr lang="fr-FR" dirty="0" smtClean="0"/>
              <a:t>11:05</a:t>
            </a:r>
          </a:p>
          <a:p>
            <a:pPr fontAlgn="t"/>
            <a:r>
              <a:rPr lang="fr-FR" dirty="0" smtClean="0"/>
              <a:t>3:15</a:t>
            </a:r>
          </a:p>
          <a:p>
            <a:pPr fontAlgn="t"/>
            <a:r>
              <a:rPr lang="fr-FR" dirty="0" smtClean="0"/>
              <a:t>4:30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Listening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fr-FR" dirty="0" smtClean="0"/>
              <a:t>Tracy and Eric are </a:t>
            </a:r>
            <a:r>
              <a:rPr lang="fr-FR" dirty="0" err="1" smtClean="0"/>
              <a:t>calling</a:t>
            </a:r>
            <a:r>
              <a:rPr lang="fr-FR" dirty="0" smtClean="0"/>
              <a:t> </a:t>
            </a:r>
            <a:r>
              <a:rPr lang="fr-FR" dirty="0" err="1" smtClean="0"/>
              <a:t>friends</a:t>
            </a:r>
            <a:r>
              <a:rPr lang="fr-FR" dirty="0" smtClean="0"/>
              <a:t> in </a:t>
            </a:r>
            <a:r>
              <a:rPr lang="fr-FR" dirty="0" err="1" smtClean="0"/>
              <a:t>different</a:t>
            </a:r>
            <a:r>
              <a:rPr lang="fr-FR" dirty="0" smtClean="0"/>
              <a:t> parts of the world. </a:t>
            </a:r>
            <a:r>
              <a:rPr lang="fr-FR" dirty="0" err="1" smtClean="0"/>
              <a:t>What</a:t>
            </a:r>
            <a:r>
              <a:rPr lang="fr-FR" dirty="0" smtClean="0"/>
              <a:t> time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it</a:t>
            </a:r>
            <a:r>
              <a:rPr lang="fr-FR" dirty="0" smtClean="0"/>
              <a:t> in </a:t>
            </a:r>
            <a:r>
              <a:rPr lang="fr-FR" dirty="0" err="1" smtClean="0"/>
              <a:t>these</a:t>
            </a:r>
            <a:r>
              <a:rPr lang="fr-FR" dirty="0" smtClean="0"/>
              <a:t> </a:t>
            </a:r>
            <a:r>
              <a:rPr lang="fr-FR" dirty="0" err="1" smtClean="0"/>
              <a:t>cities</a:t>
            </a:r>
            <a:r>
              <a:rPr lang="fr-FR" dirty="0" smtClean="0"/>
              <a:t>?</a:t>
            </a:r>
          </a:p>
          <a:p>
            <a:pPr>
              <a:buNone/>
            </a:pPr>
            <a:r>
              <a:rPr lang="fr-FR" dirty="0" smtClean="0"/>
              <a:t>Vancouver: ……..</a:t>
            </a:r>
          </a:p>
          <a:p>
            <a:pPr>
              <a:buNone/>
            </a:pPr>
            <a:r>
              <a:rPr lang="fr-FR" dirty="0" smtClean="0"/>
              <a:t>Bangkok: …….</a:t>
            </a:r>
          </a:p>
          <a:p>
            <a:pPr>
              <a:buNone/>
            </a:pPr>
            <a:r>
              <a:rPr lang="fr-FR" dirty="0" smtClean="0"/>
              <a:t>Tokyo: …….</a:t>
            </a:r>
          </a:p>
          <a:p>
            <a:pPr>
              <a:buNone/>
            </a:pPr>
            <a:r>
              <a:rPr lang="fr-FR" dirty="0" smtClean="0"/>
              <a:t>Sao Paulo: ……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Read the conversation 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fr-FR" dirty="0" smtClean="0"/>
              <a:t>Ashley: Nice car Jason! Is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your</a:t>
            </a:r>
            <a:r>
              <a:rPr lang="fr-FR" dirty="0" smtClean="0"/>
              <a:t> car?</a:t>
            </a:r>
          </a:p>
          <a:p>
            <a:pPr>
              <a:buNone/>
            </a:pPr>
            <a:r>
              <a:rPr lang="fr-FR" dirty="0" smtClean="0"/>
              <a:t>Jason: No, </a:t>
            </a:r>
            <a:r>
              <a:rPr lang="fr-FR" dirty="0" err="1" smtClean="0"/>
              <a:t>it’s</a:t>
            </a:r>
            <a:r>
              <a:rPr lang="fr-FR" dirty="0" smtClean="0"/>
              <a:t> </a:t>
            </a:r>
            <a:r>
              <a:rPr lang="fr-FR" dirty="0" err="1" smtClean="0"/>
              <a:t>my</a:t>
            </a:r>
            <a:r>
              <a:rPr lang="fr-FR" dirty="0" smtClean="0"/>
              <a:t> </a:t>
            </a:r>
            <a:r>
              <a:rPr lang="fr-FR" dirty="0" err="1" smtClean="0"/>
              <a:t>sister’s</a:t>
            </a:r>
            <a:r>
              <a:rPr lang="fr-FR" dirty="0" smtClean="0"/>
              <a:t> car. </a:t>
            </a:r>
            <a:r>
              <a:rPr lang="fr-FR" b="1" dirty="0" err="1" smtClean="0"/>
              <a:t>She</a:t>
            </a:r>
            <a:r>
              <a:rPr lang="fr-FR" b="1" dirty="0" smtClean="0"/>
              <a:t> has </a:t>
            </a:r>
            <a:r>
              <a:rPr lang="fr-FR" dirty="0" smtClean="0"/>
              <a:t>a new job, and </a:t>
            </a:r>
            <a:r>
              <a:rPr lang="fr-FR" b="1" dirty="0" err="1" smtClean="0"/>
              <a:t>she</a:t>
            </a:r>
            <a:r>
              <a:rPr lang="fr-FR" b="1" dirty="0" smtClean="0"/>
              <a:t> drives </a:t>
            </a:r>
            <a:r>
              <a:rPr lang="fr-FR" dirty="0" smtClean="0"/>
              <a:t>to </a:t>
            </a:r>
            <a:r>
              <a:rPr lang="fr-FR" dirty="0" err="1" smtClean="0"/>
              <a:t>work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Ashley: Is </a:t>
            </a:r>
            <a:r>
              <a:rPr lang="fr-FR" dirty="0" err="1" smtClean="0"/>
              <a:t>her</a:t>
            </a:r>
            <a:r>
              <a:rPr lang="fr-FR" dirty="0" smtClean="0"/>
              <a:t> job </a:t>
            </a:r>
            <a:r>
              <a:rPr lang="fr-FR" dirty="0" err="1" smtClean="0"/>
              <a:t>here</a:t>
            </a:r>
            <a:r>
              <a:rPr lang="fr-FR" dirty="0" smtClean="0"/>
              <a:t> in the </a:t>
            </a:r>
            <a:r>
              <a:rPr lang="fr-FR" dirty="0" err="1" smtClean="0"/>
              <a:t>suburbs</a:t>
            </a:r>
            <a:r>
              <a:rPr lang="fr-FR" dirty="0" smtClean="0"/>
              <a:t>?</a:t>
            </a:r>
          </a:p>
          <a:p>
            <a:pPr>
              <a:buNone/>
            </a:pPr>
            <a:r>
              <a:rPr lang="fr-FR" dirty="0" smtClean="0"/>
              <a:t>Jason: No, </a:t>
            </a:r>
            <a:r>
              <a:rPr lang="fr-FR" dirty="0" err="1" smtClean="0"/>
              <a:t>it’s</a:t>
            </a:r>
            <a:r>
              <a:rPr lang="fr-FR" dirty="0" smtClean="0"/>
              <a:t> </a:t>
            </a:r>
            <a:r>
              <a:rPr lang="fr-FR" dirty="0" err="1" smtClean="0"/>
              <a:t>downtown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Ashley: </a:t>
            </a:r>
            <a:r>
              <a:rPr lang="fr-FR" dirty="0" err="1" smtClean="0"/>
              <a:t>My</a:t>
            </a:r>
            <a:r>
              <a:rPr lang="fr-FR" dirty="0" smtClean="0"/>
              <a:t> parents </a:t>
            </a:r>
            <a:r>
              <a:rPr lang="fr-FR" b="1" dirty="0" err="1" smtClean="0"/>
              <a:t>work</a:t>
            </a:r>
            <a:r>
              <a:rPr lang="fr-FR" b="1" dirty="0" smtClean="0"/>
              <a:t> </a:t>
            </a:r>
            <a:r>
              <a:rPr lang="fr-FR" dirty="0" err="1" smtClean="0"/>
              <a:t>downtown</a:t>
            </a:r>
            <a:r>
              <a:rPr lang="fr-FR" dirty="0" smtClean="0"/>
              <a:t>, but </a:t>
            </a:r>
            <a:r>
              <a:rPr lang="fr-FR" b="1" dirty="0" err="1" smtClean="0"/>
              <a:t>they</a:t>
            </a:r>
            <a:r>
              <a:rPr lang="fr-FR" b="1" dirty="0" smtClean="0"/>
              <a:t> </a:t>
            </a:r>
            <a:r>
              <a:rPr lang="fr-FR" b="1" dirty="0" err="1" smtClean="0"/>
              <a:t>don’t</a:t>
            </a:r>
            <a:r>
              <a:rPr lang="fr-FR" b="1" dirty="0" smtClean="0"/>
              <a:t> drive </a:t>
            </a:r>
            <a:r>
              <a:rPr lang="fr-FR" dirty="0" smtClean="0"/>
              <a:t>to </a:t>
            </a:r>
            <a:r>
              <a:rPr lang="fr-FR" dirty="0" err="1" smtClean="0"/>
              <a:t>work</a:t>
            </a:r>
            <a:r>
              <a:rPr lang="fr-FR" dirty="0" smtClean="0"/>
              <a:t>. </a:t>
            </a:r>
            <a:r>
              <a:rPr lang="fr-FR" b="1" dirty="0" err="1" smtClean="0"/>
              <a:t>They</a:t>
            </a:r>
            <a:r>
              <a:rPr lang="fr-FR" b="1" dirty="0" smtClean="0"/>
              <a:t> use </a:t>
            </a:r>
            <a:r>
              <a:rPr lang="fr-FR" dirty="0" smtClean="0"/>
              <a:t>public transportation.</a:t>
            </a:r>
          </a:p>
          <a:p>
            <a:pPr>
              <a:buNone/>
            </a:pPr>
            <a:r>
              <a:rPr lang="fr-FR" dirty="0" smtClean="0"/>
              <a:t>Jason: The bus or the train?</a:t>
            </a:r>
          </a:p>
          <a:p>
            <a:pPr>
              <a:buNone/>
            </a:pPr>
            <a:r>
              <a:rPr lang="fr-FR" dirty="0" smtClean="0"/>
              <a:t>Ashley: </a:t>
            </a:r>
            <a:r>
              <a:rPr lang="fr-FR" b="1" dirty="0" smtClean="0"/>
              <a:t>The train </a:t>
            </a:r>
            <a:r>
              <a:rPr lang="fr-FR" b="1" dirty="0" err="1" smtClean="0"/>
              <a:t>doesn’t</a:t>
            </a:r>
            <a:r>
              <a:rPr lang="fr-FR" b="1" dirty="0" smtClean="0"/>
              <a:t> stop </a:t>
            </a:r>
            <a:r>
              <a:rPr lang="fr-FR" dirty="0" err="1" smtClean="0"/>
              <a:t>near</a:t>
            </a:r>
            <a:r>
              <a:rPr lang="fr-FR" dirty="0" smtClean="0"/>
              <a:t> </a:t>
            </a:r>
            <a:r>
              <a:rPr lang="fr-FR" dirty="0" err="1" smtClean="0"/>
              <a:t>our</a:t>
            </a:r>
            <a:r>
              <a:rPr lang="fr-FR" dirty="0" smtClean="0"/>
              <a:t> house, </a:t>
            </a:r>
            <a:r>
              <a:rPr lang="fr-FR" dirty="0" err="1" smtClean="0"/>
              <a:t>so</a:t>
            </a:r>
            <a:r>
              <a:rPr lang="fr-FR" dirty="0" smtClean="0"/>
              <a:t> </a:t>
            </a:r>
            <a:r>
              <a:rPr lang="fr-FR" b="1" dirty="0" err="1" smtClean="0"/>
              <a:t>they</a:t>
            </a:r>
            <a:r>
              <a:rPr lang="fr-FR" b="1" dirty="0" smtClean="0"/>
              <a:t> </a:t>
            </a:r>
            <a:r>
              <a:rPr lang="fr-FR" b="1" dirty="0" err="1" smtClean="0"/>
              <a:t>take</a:t>
            </a:r>
            <a:r>
              <a:rPr lang="fr-FR" b="1" dirty="0" smtClean="0"/>
              <a:t> </a:t>
            </a:r>
            <a:r>
              <a:rPr lang="fr-FR" dirty="0" smtClean="0"/>
              <a:t>the bus. </a:t>
            </a:r>
            <a:r>
              <a:rPr lang="fr-FR" dirty="0" err="1" smtClean="0"/>
              <a:t>It’s</a:t>
            </a:r>
            <a:r>
              <a:rPr lang="fr-FR" dirty="0" smtClean="0"/>
              <a:t> </a:t>
            </a:r>
            <a:r>
              <a:rPr lang="fr-FR" dirty="0" err="1" smtClean="0"/>
              <a:t>really</a:t>
            </a:r>
            <a:r>
              <a:rPr lang="fr-FR" dirty="0" smtClean="0"/>
              <a:t> slow</a:t>
            </a:r>
          </a:p>
          <a:p>
            <a:pPr>
              <a:buNone/>
            </a:pPr>
            <a:r>
              <a:rPr lang="fr-FR" dirty="0" smtClean="0"/>
              <a:t>Jason: </a:t>
            </a:r>
            <a:r>
              <a:rPr lang="fr-FR" dirty="0" err="1" smtClean="0"/>
              <a:t>That’s</a:t>
            </a:r>
            <a:r>
              <a:rPr lang="fr-FR" dirty="0" smtClean="0"/>
              <a:t> </a:t>
            </a:r>
            <a:r>
              <a:rPr lang="fr-FR" dirty="0" err="1" smtClean="0"/>
              <a:t>too</a:t>
            </a:r>
            <a:r>
              <a:rPr lang="fr-FR" dirty="0" smtClean="0"/>
              <a:t> </a:t>
            </a:r>
            <a:r>
              <a:rPr lang="fr-FR" dirty="0" err="1" smtClean="0"/>
              <a:t>bad</a:t>
            </a:r>
            <a:r>
              <a:rPr lang="fr-FR" dirty="0" smtClean="0"/>
              <a:t>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155</TotalTime>
  <Words>1480</Words>
  <Application>Microsoft Office PowerPoint</Application>
  <PresentationFormat>Affichage à l'écran (4:3)</PresentationFormat>
  <Paragraphs>242</Paragraphs>
  <Slides>21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21</vt:i4>
      </vt:variant>
    </vt:vector>
  </HeadingPairs>
  <TitlesOfParts>
    <vt:vector size="22" baseType="lpstr">
      <vt:lpstr>Thème Office</vt:lpstr>
      <vt:lpstr>Diapositive 1</vt:lpstr>
      <vt:lpstr>School Subjects/days</vt:lpstr>
      <vt:lpstr>Days/ Time expressions</vt:lpstr>
      <vt:lpstr>Write the correct preposition: on- in the- at- Ø</vt:lpstr>
      <vt:lpstr>Listen to the conversation and complete with the right word</vt:lpstr>
      <vt:lpstr>Telling time</vt:lpstr>
      <vt:lpstr>Telling Time</vt:lpstr>
      <vt:lpstr>Listening</vt:lpstr>
      <vt:lpstr>Read the conversation </vt:lpstr>
      <vt:lpstr>Simple present statements</vt:lpstr>
      <vt:lpstr>Complete the sentences with the correct verb form</vt:lpstr>
      <vt:lpstr>Simple present statements: Irregular Verbs</vt:lpstr>
      <vt:lpstr>Complete the sentences with the correct verb form</vt:lpstr>
      <vt:lpstr>Put the words in correct order to make sentences</vt:lpstr>
      <vt:lpstr>Questions </vt:lpstr>
      <vt:lpstr>questions</vt:lpstr>
      <vt:lpstr>Write does or do</vt:lpstr>
      <vt:lpstr>Write the correct word</vt:lpstr>
      <vt:lpstr>Other Activities: write sentences</vt:lpstr>
      <vt:lpstr>Banking ( Investment): Match the words with the correct definition</vt:lpstr>
      <vt:lpstr>Real-Estate ( Real-Estate): Match the words with the correct definition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hp</dc:creator>
  <cp:lastModifiedBy>hp</cp:lastModifiedBy>
  <cp:revision>21</cp:revision>
  <dcterms:created xsi:type="dcterms:W3CDTF">2020-02-19T17:54:13Z</dcterms:created>
  <dcterms:modified xsi:type="dcterms:W3CDTF">2020-03-04T17:17:53Z</dcterms:modified>
</cp:coreProperties>
</file>

<file path=docProps/thumbnail.jpeg>
</file>