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15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</a:t>
            </a:r>
            <a:r>
              <a:rPr lang="fr-FR" baseline="0" dirty="0" smtClean="0"/>
              <a:t> photographie peut-elle être métonymique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Roland Barthes : « je lis en même temps : </a:t>
            </a:r>
            <a:r>
              <a:rPr lang="fr-FR" i="1" dirty="0" smtClean="0"/>
              <a:t>cela sera</a:t>
            </a:r>
            <a:r>
              <a:rPr lang="fr-FR" dirty="0" smtClean="0"/>
              <a:t> et </a:t>
            </a:r>
            <a:r>
              <a:rPr lang="fr-FR" i="1" dirty="0" smtClean="0"/>
              <a:t>cela a été</a:t>
            </a:r>
            <a:r>
              <a:rPr lang="fr-FR" dirty="0" smtClean="0"/>
              <a:t> ; j’observe avec horreur un futur antérieur dont la mort est l’enjeu. En me donnant le passé absolu de la pose (</a:t>
            </a:r>
            <a:r>
              <a:rPr lang="fr-FR" i="1" dirty="0" smtClean="0"/>
              <a:t>aoriste</a:t>
            </a:r>
            <a:r>
              <a:rPr lang="fr-FR" dirty="0" smtClean="0"/>
              <a:t>),</a:t>
            </a:r>
            <a:r>
              <a:rPr lang="fr-FR" baseline="0" dirty="0" smtClean="0"/>
              <a:t> la photographie me dit la mort au futur. » LA C.C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fonction cathartique de la photographie de reportage.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</a:t>
            </a:r>
            <a:r>
              <a:rPr lang="fr-FR" baseline="0" dirty="0" smtClean="0"/>
              <a:t> photographie commence à intégrer d’autres domaines.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de la photo-document.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Exprimer les conditions de travail du photographe loin du confort de l’atelier.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 de réflexion :</a:t>
            </a:r>
            <a:r>
              <a:rPr lang="fr-FR" baseline="0" dirty="0" smtClean="0"/>
              <a:t> l’altérité dans la photographie.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Troisième chapitre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QUELQUES THEMES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3"/>
            <a:endParaRPr lang="fr-FR" dirty="0" smtClean="0"/>
          </a:p>
          <a:p>
            <a:pPr lvl="6"/>
            <a:endParaRPr lang="fr-FR" dirty="0" smtClean="0"/>
          </a:p>
          <a:p>
            <a:pPr lvl="6"/>
            <a:endParaRPr lang="fr-FR" dirty="0" smtClean="0"/>
          </a:p>
          <a:p>
            <a:pPr lvl="6"/>
            <a:endParaRPr lang="fr-FR" dirty="0" smtClean="0"/>
          </a:p>
          <a:p>
            <a:pPr lvl="6">
              <a:buNone/>
            </a:pPr>
            <a:r>
              <a:rPr lang="fr-FR" sz="4000" dirty="0" smtClean="0"/>
              <a:t> Reportages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5">
              <a:buNone/>
            </a:pPr>
            <a:r>
              <a:rPr lang="fr-FR" dirty="0" smtClean="0"/>
              <a:t>	</a:t>
            </a:r>
            <a:r>
              <a:rPr lang="fr-FR" sz="4000" dirty="0" smtClean="0"/>
              <a:t>Évènements et missions photographiques</a:t>
            </a:r>
            <a:endParaRPr lang="fr-FR" sz="4000" dirty="0"/>
          </a:p>
        </p:txBody>
      </p:sp>
      <p:sp>
        <p:nvSpPr>
          <p:cNvPr id="13" name="Flèche courbée vers le haut 12"/>
          <p:cNvSpPr/>
          <p:nvPr/>
        </p:nvSpPr>
        <p:spPr>
          <a:xfrm>
            <a:off x="571472" y="2928934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>
            <a:off x="642910" y="485776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Roger </a:t>
            </a:r>
            <a:r>
              <a:rPr lang="fr-FR" dirty="0" err="1" smtClean="0"/>
              <a:t>FENTOn</a:t>
            </a:r>
            <a:r>
              <a:rPr lang="fr-FR" dirty="0" smtClean="0"/>
              <a:t> </a:t>
            </a:r>
            <a:r>
              <a:rPr lang="fr-FR" sz="2000" dirty="0" smtClean="0"/>
              <a:t>(1819-1869)</a:t>
            </a:r>
            <a:r>
              <a:rPr lang="fr-FR" dirty="0" smtClean="0"/>
              <a:t>,</a:t>
            </a:r>
            <a:r>
              <a:rPr lang="fr-FR" sz="3100" i="1" dirty="0" smtClean="0"/>
              <a:t> </a:t>
            </a:r>
            <a:r>
              <a:rPr lang="fr-FR" sz="3100" i="1" dirty="0" err="1" smtClean="0"/>
              <a:t>Valley</a:t>
            </a:r>
            <a:r>
              <a:rPr lang="fr-FR" sz="3100" i="1" dirty="0" smtClean="0"/>
              <a:t> of the </a:t>
            </a:r>
            <a:r>
              <a:rPr lang="fr-FR" sz="3100" i="1" dirty="0" err="1" smtClean="0"/>
              <a:t>Shadow</a:t>
            </a:r>
            <a:r>
              <a:rPr lang="fr-FR" sz="3100" i="1" dirty="0" smtClean="0"/>
              <a:t> of </a:t>
            </a:r>
            <a:r>
              <a:rPr lang="fr-FR" sz="3100" i="1" dirty="0" err="1" smtClean="0"/>
              <a:t>Death</a:t>
            </a:r>
            <a:r>
              <a:rPr lang="fr-FR" sz="3100" i="1" dirty="0" smtClean="0"/>
              <a:t>, 1855</a:t>
            </a:r>
            <a:endParaRPr lang="fr-FR" sz="3100" i="1" dirty="0"/>
          </a:p>
        </p:txBody>
      </p:sp>
      <p:pic>
        <p:nvPicPr>
          <p:cNvPr id="4" name="Espace réservé du contenu 3" descr="C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71612"/>
            <a:ext cx="8786842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Alexander GARDNER </a:t>
            </a:r>
            <a:r>
              <a:rPr lang="fr-FR" sz="2000" dirty="0" smtClean="0"/>
              <a:t>(1821-1882),</a:t>
            </a:r>
            <a:r>
              <a:rPr lang="fr-FR" dirty="0" smtClean="0"/>
              <a:t> </a:t>
            </a:r>
            <a:r>
              <a:rPr lang="fr-FR" sz="3000" i="1" dirty="0" smtClean="0"/>
              <a:t>Lewis Payne, avril 1865</a:t>
            </a:r>
            <a:endParaRPr lang="fr-FR" sz="3000" i="1" dirty="0"/>
          </a:p>
        </p:txBody>
      </p:sp>
      <p:pic>
        <p:nvPicPr>
          <p:cNvPr id="4" name="Espace réservé du contenu 3" descr="C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428736"/>
            <a:ext cx="7643866" cy="5412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dirty="0" smtClean="0"/>
              <a:t>Timothy O’SULLIVAN</a:t>
            </a:r>
            <a:r>
              <a:rPr lang="fr-FR" dirty="0" smtClean="0"/>
              <a:t> </a:t>
            </a:r>
            <a:r>
              <a:rPr lang="fr-FR" sz="2000" dirty="0" smtClean="0"/>
              <a:t>(actif de 1840 à 1882),</a:t>
            </a:r>
            <a:r>
              <a:rPr lang="fr-FR" dirty="0" smtClean="0"/>
              <a:t> </a:t>
            </a:r>
            <a:r>
              <a:rPr lang="fr-FR" sz="3000" i="1" dirty="0" smtClean="0"/>
              <a:t>A </a:t>
            </a:r>
            <a:r>
              <a:rPr lang="fr-FR" sz="3000" i="1" dirty="0" err="1" smtClean="0"/>
              <a:t>Havrest</a:t>
            </a:r>
            <a:r>
              <a:rPr lang="fr-FR" sz="3000" i="1" dirty="0" smtClean="0"/>
              <a:t> of </a:t>
            </a:r>
            <a:r>
              <a:rPr lang="fr-FR" sz="3000" i="1" dirty="0" err="1" smtClean="0"/>
              <a:t>Death</a:t>
            </a:r>
            <a:r>
              <a:rPr lang="fr-FR" sz="3000" i="1" dirty="0" smtClean="0"/>
              <a:t>, Guerre de Sécession juillet 1863</a:t>
            </a:r>
            <a:endParaRPr lang="fr-FR" sz="3000" i="1" dirty="0"/>
          </a:p>
        </p:txBody>
      </p:sp>
      <p:pic>
        <p:nvPicPr>
          <p:cNvPr id="4" name="Espace réservé du contenu 3" descr="C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857256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André Adolphe Eugène DISDERI </a:t>
            </a:r>
            <a:r>
              <a:rPr lang="fr-FR" sz="2000" dirty="0" smtClean="0"/>
              <a:t>(1829-1889)</a:t>
            </a:r>
            <a:r>
              <a:rPr lang="fr-FR" dirty="0" smtClean="0"/>
              <a:t> </a:t>
            </a:r>
            <a:r>
              <a:rPr lang="fr-FR" sz="3000" i="1" dirty="0" smtClean="0"/>
              <a:t>Communards, mai 1871, photo attribué à…</a:t>
            </a:r>
            <a:endParaRPr lang="fr-FR" sz="3000" i="1" dirty="0"/>
          </a:p>
        </p:txBody>
      </p:sp>
      <p:pic>
        <p:nvPicPr>
          <p:cNvPr id="4" name="Espace réservé du contenu 3" descr="C 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428736"/>
            <a:ext cx="8715436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Felice A.BEATO </a:t>
            </a:r>
            <a:r>
              <a:rPr lang="fr-FR" sz="2000" dirty="0" smtClean="0"/>
              <a:t>(v. 1830-1906)</a:t>
            </a:r>
            <a:r>
              <a:rPr lang="fr-FR" dirty="0" smtClean="0"/>
              <a:t>, </a:t>
            </a:r>
            <a:r>
              <a:rPr lang="fr-FR" sz="3000" i="1" dirty="0" smtClean="0"/>
              <a:t>Le Fort de </a:t>
            </a:r>
            <a:r>
              <a:rPr lang="fr-FR" sz="3000" i="1" dirty="0" err="1" smtClean="0"/>
              <a:t>Taku</a:t>
            </a:r>
            <a:r>
              <a:rPr lang="fr-FR" sz="3000" i="1" dirty="0" smtClean="0"/>
              <a:t> (Chine) après l’assaut de 1860</a:t>
            </a:r>
            <a:endParaRPr lang="fr-FR" sz="3000" i="1" dirty="0"/>
          </a:p>
        </p:txBody>
      </p:sp>
      <p:pic>
        <p:nvPicPr>
          <p:cNvPr id="4" name="Espace réservé du contenu 3" descr="C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500174"/>
            <a:ext cx="9001156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Roger FENTON</a:t>
            </a:r>
            <a:r>
              <a:rPr lang="fr-FR" sz="2700" i="1" dirty="0" smtClean="0"/>
              <a:t>, </a:t>
            </a:r>
            <a:r>
              <a:rPr lang="fr-FR" sz="2700" i="1" dirty="0" err="1" smtClean="0"/>
              <a:t>Photographic</a:t>
            </a:r>
            <a:r>
              <a:rPr lang="fr-FR" sz="2700" i="1" dirty="0" smtClean="0"/>
              <a:t> van </a:t>
            </a:r>
            <a:r>
              <a:rPr lang="fr-FR" sz="2700" i="1" dirty="0" err="1" smtClean="0"/>
              <a:t>with</a:t>
            </a:r>
            <a:r>
              <a:rPr lang="fr-FR" sz="2700" i="1" dirty="0" smtClean="0"/>
              <a:t> Marcus </a:t>
            </a:r>
            <a:r>
              <a:rPr lang="fr-FR" sz="2700" i="1" dirty="0" err="1" smtClean="0"/>
              <a:t>Sparling</a:t>
            </a:r>
            <a:r>
              <a:rPr lang="fr-FR" sz="2700" i="1" dirty="0" smtClean="0"/>
              <a:t> on the box, Crimée, 1855</a:t>
            </a:r>
            <a:endParaRPr lang="fr-FR" sz="2700" i="1" dirty="0"/>
          </a:p>
        </p:txBody>
      </p:sp>
      <p:pic>
        <p:nvPicPr>
          <p:cNvPr id="4" name="Espace réservé du contenu 3" descr="C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57256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F.J. MOULIN, </a:t>
            </a:r>
            <a:r>
              <a:rPr lang="fr-FR" sz="3000" i="1" dirty="0" smtClean="0"/>
              <a:t>L’Ex-Khalifa de Constantin, vers 1856</a:t>
            </a:r>
            <a:endParaRPr lang="fr-FR" sz="3000" i="1" dirty="0"/>
          </a:p>
        </p:txBody>
      </p:sp>
      <p:pic>
        <p:nvPicPr>
          <p:cNvPr id="4" name="Espace réservé du contenu 3" descr="C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5"/>
            <a:ext cx="8501122" cy="535782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3477</TotalTime>
  <Words>217</Words>
  <Application>Microsoft Office PowerPoint</Application>
  <PresentationFormat>Affichage à l'écran (4:3)</PresentationFormat>
  <Paragraphs>44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</vt:lpstr>
      <vt:lpstr>QUELQUES THEMES</vt:lpstr>
      <vt:lpstr>Roger FENTOn (1819-1869), Valley of the Shadow of Death, 1855</vt:lpstr>
      <vt:lpstr>Alexander GARDNER (1821-1882), Lewis Payne, avril 1865</vt:lpstr>
      <vt:lpstr>Timothy O’SULLIVAN (actif de 1840 à 1882), A Havrest of Death, Guerre de Sécession juillet 1863</vt:lpstr>
      <vt:lpstr>André Adolphe Eugène DISDERI (1829-1889) Communards, mai 1871, photo attribué à…</vt:lpstr>
      <vt:lpstr>Felice A.BEATO (v. 1830-1906), Le Fort de Taku (Chine) après l’assaut de 1860</vt:lpstr>
      <vt:lpstr>Roger FENTON, Photographic van with Marcus Sparling on the box, Crimée, 1855</vt:lpstr>
      <vt:lpstr>F.J. MOULIN, L’Ex-Khalifa de Constantin, vers 1856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PHOTOGRAPHIE ET SON HISTOIRE</dc:title>
  <dc:creator>Toshiba</dc:creator>
  <cp:lastModifiedBy>Zohra Lhioui</cp:lastModifiedBy>
  <cp:revision>354</cp:revision>
  <dcterms:created xsi:type="dcterms:W3CDTF">2008-03-31T17:52:53Z</dcterms:created>
  <dcterms:modified xsi:type="dcterms:W3CDTF">2020-03-23T16:53:21Z</dcterms:modified>
</cp:coreProperties>
</file>