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28/03/2020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The modern city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 descr="C:\Users\hp\Desktop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71517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hp\Desktop\1990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571500"/>
            <a:ext cx="9753600" cy="5715000"/>
          </a:xfrm>
          <a:prstGeom prst="rect">
            <a:avLst/>
          </a:prstGeom>
          <a:noFill/>
        </p:spPr>
      </p:pic>
      <p:pic>
        <p:nvPicPr>
          <p:cNvPr id="5" name="Picture 2" descr="C:\Users\hp\Desktop\1990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571480"/>
            <a:ext cx="97536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4592" y="1600200"/>
            <a:ext cx="627481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hp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6286544" cy="4643470"/>
          </a:xfrm>
          <a:prstGeom prst="rect">
            <a:avLst/>
          </a:prstGeom>
          <a:noFill/>
        </p:spPr>
      </p:pic>
      <p:pic>
        <p:nvPicPr>
          <p:cNvPr id="4" name="Picture 2" descr="C:\Users\hp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4004" y="2009764"/>
            <a:ext cx="6286544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C:\Users\hp\Desktop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6500857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C:\Users\hp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692948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C:\Users\hp\Desktop\téléchar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00240"/>
            <a:ext cx="7715303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C:\Users\hp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664373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C:\Users\hp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929486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</Words>
  <PresentationFormat>Affichage à l'écran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The modern city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city</dc:title>
  <dc:creator>hp</dc:creator>
  <cp:lastModifiedBy>Utilisateur Windows</cp:lastModifiedBy>
  <cp:revision>8</cp:revision>
  <dcterms:created xsi:type="dcterms:W3CDTF">2018-03-21T21:32:06Z</dcterms:created>
  <dcterms:modified xsi:type="dcterms:W3CDTF">2020-03-28T17:06:47Z</dcterms:modified>
</cp:coreProperties>
</file>