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58" r:id="rId2"/>
    <p:sldId id="550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6" r:id="rId14"/>
    <p:sldId id="527" r:id="rId15"/>
    <p:sldId id="52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4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19FC2-4550-4AD9-80FF-04F0D8AA26E9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E8130-B64E-4598-93F8-1E310598E4B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E8130-B64E-4598-93F8-1E310598E4B1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2D105F-2966-4B0D-BB98-12B89F42C515}" type="datetimeFigureOut">
              <a:rPr lang="fr-FR" smtClean="0"/>
              <a:pPr/>
              <a:t>24/03/2020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2B46A3-CFC6-4F48-9B31-A72D1BE4B45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8077200" cy="1499616"/>
          </a:xfrm>
        </p:spPr>
        <p:txBody>
          <a:bodyPr>
            <a:noAutofit/>
          </a:bodyPr>
          <a:lstStyle/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6600" dirty="0" smtClean="0">
                <a:solidFill>
                  <a:schemeClr val="accent1">
                    <a:lumMod val="75000"/>
                  </a:schemeClr>
                </a:solidFill>
              </a:rPr>
              <a:t>Treizième chapitre</a:t>
            </a:r>
            <a:endParaRPr lang="fr-FR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VETEMENTS ET TISSUS</a:t>
            </a:r>
            <a:endParaRPr lang="fr-FR" dirty="0"/>
          </a:p>
        </p:txBody>
      </p:sp>
      <p:pic>
        <p:nvPicPr>
          <p:cNvPr id="4" name="Espace réservé du contenu 3" descr="M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7653" y="1774825"/>
            <a:ext cx="3788694" cy="4625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CHAPEAUX POUR DAMES</a:t>
            </a:r>
            <a:endParaRPr lang="fr-FR" dirty="0"/>
          </a:p>
        </p:txBody>
      </p:sp>
      <p:pic>
        <p:nvPicPr>
          <p:cNvPr id="4" name="Espace réservé du contenu 3" descr="M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836" y="1774825"/>
            <a:ext cx="3568327" cy="4625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BRIQUETS</a:t>
            </a:r>
            <a:endParaRPr lang="fr-FR" dirty="0"/>
          </a:p>
        </p:txBody>
      </p:sp>
      <p:pic>
        <p:nvPicPr>
          <p:cNvPr id="4" name="Espace réservé du contenu 3" descr="M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7528" y="1774825"/>
            <a:ext cx="3588943" cy="4625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CORSETS</a:t>
            </a:r>
            <a:endParaRPr lang="fr-FR" dirty="0"/>
          </a:p>
        </p:txBody>
      </p:sp>
      <p:pic>
        <p:nvPicPr>
          <p:cNvPr id="4" name="Espace réservé du contenu 3" descr="M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5852" y="1774825"/>
            <a:ext cx="3592295" cy="46259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MAILLOTS DE BAINS</a:t>
            </a:r>
            <a:endParaRPr lang="fr-FR" dirty="0"/>
          </a:p>
        </p:txBody>
      </p:sp>
      <p:pic>
        <p:nvPicPr>
          <p:cNvPr id="4" name="Espace réservé du contenu 3" descr="M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5048" y="1774825"/>
            <a:ext cx="3373903" cy="46259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VETEMENTS ET TISSUS</a:t>
            </a:r>
            <a:endParaRPr lang="fr-FR" dirty="0"/>
          </a:p>
        </p:txBody>
      </p:sp>
      <p:pic>
        <p:nvPicPr>
          <p:cNvPr id="4" name="Espace réservé du contenu 3" descr="M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6320" y="1774825"/>
            <a:ext cx="3751360" cy="4625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4800" dirty="0" smtClean="0"/>
              <a:t>PREMIERES PHOTOGRAPHIES PUBLICITAIRES</a:t>
            </a:r>
            <a:endParaRPr lang="fr-FR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FAUX-COL</a:t>
            </a:r>
            <a:endParaRPr lang="fr-FR" sz="3200" dirty="0"/>
          </a:p>
        </p:txBody>
      </p:sp>
      <p:pic>
        <p:nvPicPr>
          <p:cNvPr id="4" name="Espace réservé du contenu 3" descr="M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5680" y="2807652"/>
            <a:ext cx="2072640" cy="2560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FAUX-COL</a:t>
            </a:r>
            <a:endParaRPr lang="fr-FR" dirty="0"/>
          </a:p>
        </p:txBody>
      </p:sp>
      <p:pic>
        <p:nvPicPr>
          <p:cNvPr id="4" name="Espace réservé du contenu 3" descr="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7880" y="1774825"/>
            <a:ext cx="3728240" cy="4625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FOURCHETTE</a:t>
            </a:r>
            <a:endParaRPr lang="fr-FR" dirty="0"/>
          </a:p>
        </p:txBody>
      </p:sp>
      <p:pic>
        <p:nvPicPr>
          <p:cNvPr id="4" name="Espace réservé du contenu 3" descr="M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5680" y="2807652"/>
            <a:ext cx="2072640" cy="25603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BEURRE ET FROMAGES</a:t>
            </a:r>
            <a:endParaRPr lang="fr-FR" dirty="0"/>
          </a:p>
        </p:txBody>
      </p:sp>
      <p:pic>
        <p:nvPicPr>
          <p:cNvPr id="4" name="Espace réservé du contenu 3" descr="M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8080" y="1774825"/>
            <a:ext cx="3627839" cy="462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CIGARETTES CAMEL</a:t>
            </a:r>
            <a:endParaRPr lang="fr-FR" dirty="0"/>
          </a:p>
        </p:txBody>
      </p:sp>
      <p:pic>
        <p:nvPicPr>
          <p:cNvPr id="4" name="Espace réservé du contenu 3" descr="M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8613" y="1774825"/>
            <a:ext cx="3886773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PUBLICITE POUR CHAPEAUX</a:t>
            </a:r>
            <a:endParaRPr lang="fr-FR" dirty="0"/>
          </a:p>
        </p:txBody>
      </p:sp>
      <p:pic>
        <p:nvPicPr>
          <p:cNvPr id="4" name="Espace réservé du contenu 3" descr="M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1743" y="1774825"/>
            <a:ext cx="3920514" cy="4625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VETEMENTS ET TISSUS</a:t>
            </a:r>
            <a:endParaRPr lang="fr-FR" dirty="0"/>
          </a:p>
        </p:txBody>
      </p:sp>
      <p:pic>
        <p:nvPicPr>
          <p:cNvPr id="4" name="Espace réservé du contenu 3" descr="M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5630" y="1774825"/>
            <a:ext cx="3772740" cy="46259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3466</TotalTime>
  <Words>35</Words>
  <Application>Microsoft Office PowerPoint</Application>
  <PresentationFormat>Affichage à l'écran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 </vt:lpstr>
      <vt:lpstr>Présentation PowerPoint</vt:lpstr>
      <vt:lpstr>FAUX-COL</vt:lpstr>
      <vt:lpstr>FAUX-COL</vt:lpstr>
      <vt:lpstr>FOURCHETTE</vt:lpstr>
      <vt:lpstr>BEURRE ET FROMAGES</vt:lpstr>
      <vt:lpstr>LES CIGARETTES CAMEL</vt:lpstr>
      <vt:lpstr>PUBLICITE POUR CHAPEAUX</vt:lpstr>
      <vt:lpstr>VETEMENTS ET TISSUS</vt:lpstr>
      <vt:lpstr>VETEMENTS ET TISSUS</vt:lpstr>
      <vt:lpstr>CHAPEAUX POUR DAMES</vt:lpstr>
      <vt:lpstr>BRIQUETS</vt:lpstr>
      <vt:lpstr>CORSETS</vt:lpstr>
      <vt:lpstr>MAILLOTS DE BAINS</vt:lpstr>
      <vt:lpstr>VETEMENTS ET TISSUS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PHOTOGRAPHIE ET SON HISTOIRE</dc:title>
  <dc:creator>Toshiba</dc:creator>
  <cp:lastModifiedBy>Zohra Lhioui</cp:lastModifiedBy>
  <cp:revision>353</cp:revision>
  <dcterms:created xsi:type="dcterms:W3CDTF">2008-03-31T17:52:53Z</dcterms:created>
  <dcterms:modified xsi:type="dcterms:W3CDTF">2020-03-24T16:33:07Z</dcterms:modified>
</cp:coreProperties>
</file>