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6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9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9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000E-579F-6C4E-A4BA-3BCB987637F5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7765-9CB5-8D4A-A99A-36611CBE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 </a:t>
            </a:r>
            <a:r>
              <a:rPr lang="fr-CA" sz="4800" b="1" dirty="0" smtClean="0"/>
              <a:t>technologie</a:t>
            </a:r>
            <a:r>
              <a:rPr lang="en-US" sz="4800" b="1" dirty="0" smtClean="0"/>
              <a:t> RAID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Redudent</a:t>
            </a:r>
            <a:r>
              <a:rPr lang="en-US" dirty="0"/>
              <a:t> Array of Independent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0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43" y="1466793"/>
            <a:ext cx="6773660" cy="51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4 et RAID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384"/>
            <a:ext cx="9144000" cy="944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4484"/>
            <a:ext cx="9144000" cy="12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0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112"/>
            <a:ext cx="9144000" cy="1351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5760"/>
            <a:ext cx="9144000" cy="32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2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930"/>
            <a:ext cx="9144000" cy="44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4090"/>
            <a:ext cx="9144000" cy="19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</a:t>
            </a:r>
            <a:r>
              <a:rPr lang="en-US" dirty="0" err="1" smtClean="0"/>
              <a:t>matériel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logiciel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9144000" cy="20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</a:t>
            </a:r>
            <a:r>
              <a:rPr lang="en-US" dirty="0" err="1" smtClean="0"/>
              <a:t>metériel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506"/>
            <a:ext cx="9144000" cy="13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6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NAS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655"/>
            <a:ext cx="914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5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Gestion</a:t>
            </a:r>
            <a:r>
              <a:rPr lang="en-US" dirty="0" smtClean="0"/>
              <a:t> RAID sous Linux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plupart</a:t>
            </a:r>
            <a:r>
              <a:rPr lang="en-US" dirty="0"/>
              <a:t> des distributions Linux </a:t>
            </a:r>
            <a:r>
              <a:rPr lang="en-US" dirty="0" err="1"/>
              <a:t>utilisent</a:t>
            </a:r>
            <a:r>
              <a:rPr lang="en-US" dirty="0"/>
              <a:t> la </a:t>
            </a:r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dirty="0" err="1"/>
              <a:t>mdadm</a:t>
            </a:r>
            <a:r>
              <a:rPr lang="en-US" dirty="0"/>
              <a:t> pour </a:t>
            </a:r>
            <a:r>
              <a:rPr lang="en-US" dirty="0" err="1"/>
              <a:t>générer</a:t>
            </a:r>
            <a:r>
              <a:rPr lang="en-US" dirty="0"/>
              <a:t> un </a:t>
            </a:r>
            <a:r>
              <a:rPr lang="en-US" dirty="0" smtClean="0"/>
              <a:t>volume RAID</a:t>
            </a:r>
          </a:p>
          <a:p>
            <a:r>
              <a:rPr lang="en-US" dirty="0"/>
              <a:t>La </a:t>
            </a:r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dirty="0" err="1"/>
              <a:t>mdadm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créer</a:t>
            </a:r>
            <a:r>
              <a:rPr lang="en-US" dirty="0"/>
              <a:t>, </a:t>
            </a:r>
            <a:r>
              <a:rPr lang="en-US" dirty="0" err="1"/>
              <a:t>contrôler</a:t>
            </a:r>
            <a:r>
              <a:rPr lang="en-US" dirty="0"/>
              <a:t> et </a:t>
            </a:r>
            <a:r>
              <a:rPr lang="en-US" dirty="0" err="1"/>
              <a:t>administrer</a:t>
            </a:r>
            <a:r>
              <a:rPr lang="en-US" dirty="0"/>
              <a:t> le volume RAID. </a:t>
            </a:r>
            <a:endParaRPr lang="en-US" dirty="0" smtClean="0"/>
          </a:p>
          <a:p>
            <a:r>
              <a:rPr lang="en-US" dirty="0" smtClean="0"/>
              <a:t>Elle</a:t>
            </a:r>
            <a:r>
              <a:rPr lang="en-US" dirty="0"/>
              <a:t> </a:t>
            </a:r>
            <a:r>
              <a:rPr lang="en-US" dirty="0" err="1" smtClean="0"/>
              <a:t>possède</a:t>
            </a:r>
            <a:r>
              <a:rPr lang="en-US" dirty="0" smtClean="0"/>
              <a:t> </a:t>
            </a:r>
            <a:r>
              <a:rPr lang="en-US" dirty="0" err="1"/>
              <a:t>sept</a:t>
            </a:r>
            <a:r>
              <a:rPr lang="en-US" dirty="0"/>
              <a:t> modes de </a:t>
            </a:r>
            <a:r>
              <a:rPr lang="en-US" dirty="0" err="1"/>
              <a:t>fonctionnement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, </a:t>
            </a:r>
            <a:r>
              <a:rPr lang="en-US" dirty="0" err="1"/>
              <a:t>chacun</a:t>
            </a:r>
            <a:r>
              <a:rPr lang="en-US" dirty="0"/>
              <a:t> avec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3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4" y="70298"/>
            <a:ext cx="8819123" cy="67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502"/>
            <a:ext cx="9144000" cy="93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1927"/>
            <a:ext cx="9144000" cy="897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9268"/>
            <a:ext cx="9144000" cy="9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Logical volume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Stripping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cancaténation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957"/>
            <a:ext cx="9144000" cy="93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525"/>
            <a:ext cx="9144000" cy="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Stripping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cancaténation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532"/>
            <a:ext cx="9144000" cy="33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Stripping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cancaténation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955800"/>
            <a:ext cx="784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</a:t>
            </a:r>
            <a:r>
              <a:rPr lang="en-US" dirty="0" err="1" smtClean="0"/>
              <a:t>g</a:t>
            </a:r>
            <a:r>
              <a:rPr lang="en-US" dirty="0" err="1" smtClean="0"/>
              <a:t>é</a:t>
            </a:r>
            <a:r>
              <a:rPr lang="en-US" dirty="0" err="1" smtClean="0"/>
              <a:t>n</a:t>
            </a:r>
            <a:r>
              <a:rPr lang="en-US" dirty="0" err="1" smtClean="0"/>
              <a:t>é</a:t>
            </a:r>
            <a:r>
              <a:rPr lang="en-US" dirty="0" err="1" smtClean="0"/>
              <a:t>raux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Selon le type d’architecture mis en place, la technique RAID permet d’améliorer :</a:t>
            </a:r>
          </a:p>
          <a:p>
            <a:r>
              <a:rPr lang="fr-CA" dirty="0" smtClean="0"/>
              <a:t>soit la performance de lecture et d’écriture, en distribuant les données sur plusieurs disques, ce qui permet au contrôleur de travailler sur plusieurs disques simultanément ;</a:t>
            </a:r>
          </a:p>
          <a:p>
            <a:r>
              <a:rPr lang="fr-CA" dirty="0" smtClean="0"/>
              <a:t>soit la tolérance aux pannes, en dupliquant des données sur plusieurs disques, ce qui diminue les risques en cas de défaillance de l’un d’eux ;</a:t>
            </a:r>
          </a:p>
          <a:p>
            <a:r>
              <a:rPr lang="fr-CA" dirty="0" smtClean="0"/>
              <a:t>soit les deux.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349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niveaux</a:t>
            </a:r>
            <a:r>
              <a:rPr lang="en-US" dirty="0" smtClean="0"/>
              <a:t> RAID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569"/>
            <a:ext cx="9144000" cy="75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8140"/>
            <a:ext cx="9144000" cy="25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2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niveaux</a:t>
            </a:r>
            <a:r>
              <a:rPr lang="en-US" dirty="0" smtClean="0"/>
              <a:t> RAID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23" y="1917699"/>
            <a:ext cx="6783978" cy="40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620"/>
            <a:ext cx="9144000" cy="39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170</Words>
  <Application>Microsoft Macintosh PowerPoint</Application>
  <PresentationFormat>On-screen Show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La technologie RAID</vt:lpstr>
      <vt:lpstr>Introduction </vt:lpstr>
      <vt:lpstr>Stripping ou cancaténation</vt:lpstr>
      <vt:lpstr>Stripping ou cancaténation</vt:lpstr>
      <vt:lpstr>Stripping ou cancaténation</vt:lpstr>
      <vt:lpstr>Concepts généraux</vt:lpstr>
      <vt:lpstr>Les niveaux RAID</vt:lpstr>
      <vt:lpstr>Les niveaux RAID</vt:lpstr>
      <vt:lpstr>RAID 5</vt:lpstr>
      <vt:lpstr>RAID 5</vt:lpstr>
      <vt:lpstr>RAID 4 et RAID 6</vt:lpstr>
      <vt:lpstr>RAID 10</vt:lpstr>
      <vt:lpstr>RAID 01</vt:lpstr>
      <vt:lpstr>Spare</vt:lpstr>
      <vt:lpstr>RAID matériel ou logiciel</vt:lpstr>
      <vt:lpstr>RAID metériel</vt:lpstr>
      <vt:lpstr>Le NAS</vt:lpstr>
      <vt:lpstr>Gestion RAID sous Linux</vt:lpstr>
      <vt:lpstr>PowerPoint Presentation</vt:lpstr>
      <vt:lpstr>LVM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technologie RAID</dc:title>
  <dc:creator>nabil</dc:creator>
  <cp:lastModifiedBy>nabil</cp:lastModifiedBy>
  <cp:revision>30</cp:revision>
  <dcterms:created xsi:type="dcterms:W3CDTF">2016-03-13T10:01:14Z</dcterms:created>
  <dcterms:modified xsi:type="dcterms:W3CDTF">2016-03-15T09:23:31Z</dcterms:modified>
</cp:coreProperties>
</file>